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quickStyle2.xml" ContentType="application/vnd.openxmlformats-officedocument.drawingml.diagramStyle+xml"/>
  <Override PartName="/ppt/diagrams/quickStyle3.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4"/>
  </p:handoutMasterIdLst>
  <p:sldIdLst>
    <p:sldId id="256" r:id="rId2"/>
    <p:sldId id="257" r:id="rId3"/>
    <p:sldId id="258" r:id="rId4"/>
    <p:sldId id="269" r:id="rId5"/>
    <p:sldId id="275" r:id="rId6"/>
    <p:sldId id="270" r:id="rId7"/>
    <p:sldId id="274" r:id="rId8"/>
    <p:sldId id="271" r:id="rId9"/>
    <p:sldId id="272" r:id="rId10"/>
    <p:sldId id="273" r:id="rId11"/>
    <p:sldId id="276" r:id="rId12"/>
    <p:sldId id="261" r:id="rId13"/>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7" autoAdjust="0"/>
  </p:normalViewPr>
  <p:slideViewPr>
    <p:cSldViewPr>
      <p:cViewPr>
        <p:scale>
          <a:sx n="78" d="100"/>
          <a:sy n="78" d="100"/>
        </p:scale>
        <p:origin x="-1128" y="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CAF438-1E33-4C0B-B474-E7AAC40EF462}"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tr-TR"/>
        </a:p>
      </dgm:t>
    </dgm:pt>
    <dgm:pt modelId="{8A4B88B4-4246-4CE8-9640-8E66897BCE56}">
      <dgm:prSet phldrT="[Metin]"/>
      <dgm:spPr/>
      <dgm:t>
        <a:bodyPr/>
        <a:lstStyle/>
        <a:p>
          <a:r>
            <a:rPr lang="tr-TR" b="1" dirty="0" smtClean="0"/>
            <a:t>Süreli Yayın / Süreli Olmayan Yayın</a:t>
          </a:r>
          <a:endParaRPr lang="tr-TR" b="1" dirty="0"/>
        </a:p>
      </dgm:t>
    </dgm:pt>
    <dgm:pt modelId="{2B203F32-D5F6-49D2-8A39-DF4E7B13202E}" type="parTrans" cxnId="{8B7DDF7F-E289-4E4D-BA2B-F1B8F430311B}">
      <dgm:prSet/>
      <dgm:spPr/>
      <dgm:t>
        <a:bodyPr/>
        <a:lstStyle/>
        <a:p>
          <a:endParaRPr lang="tr-TR"/>
        </a:p>
      </dgm:t>
    </dgm:pt>
    <dgm:pt modelId="{7A1EC6E1-2281-4AD5-99F6-F4B39D894E54}" type="sibTrans" cxnId="{8B7DDF7F-E289-4E4D-BA2B-F1B8F430311B}">
      <dgm:prSet/>
      <dgm:spPr/>
      <dgm:t>
        <a:bodyPr/>
        <a:lstStyle/>
        <a:p>
          <a:endParaRPr lang="tr-TR"/>
        </a:p>
      </dgm:t>
    </dgm:pt>
    <dgm:pt modelId="{6504A8E2-72AF-4AC7-835B-E553808FDDFA}">
      <dgm:prSet phldrT="[Metin]"/>
      <dgm:spPr/>
      <dgm:t>
        <a:bodyPr/>
        <a:lstStyle/>
        <a:p>
          <a:r>
            <a:rPr lang="tr-TR" b="1" dirty="0" smtClean="0"/>
            <a:t>Zorunlu Bilgiler</a:t>
          </a:r>
          <a:endParaRPr lang="tr-TR" b="1" dirty="0"/>
        </a:p>
      </dgm:t>
    </dgm:pt>
    <dgm:pt modelId="{2C38AC4B-A0B5-46BE-855A-A0B01468B8F7}" type="parTrans" cxnId="{FEA404D4-4B8E-47B6-A736-0CA0F23DC203}">
      <dgm:prSet/>
      <dgm:spPr/>
      <dgm:t>
        <a:bodyPr/>
        <a:lstStyle/>
        <a:p>
          <a:endParaRPr lang="tr-TR"/>
        </a:p>
      </dgm:t>
    </dgm:pt>
    <dgm:pt modelId="{0BF29D41-47A5-4F38-801D-BF6A9ECD8859}" type="sibTrans" cxnId="{FEA404D4-4B8E-47B6-A736-0CA0F23DC203}">
      <dgm:prSet/>
      <dgm:spPr/>
      <dgm:t>
        <a:bodyPr/>
        <a:lstStyle/>
        <a:p>
          <a:endParaRPr lang="tr-TR"/>
        </a:p>
      </dgm:t>
    </dgm:pt>
    <dgm:pt modelId="{0DE21667-56EF-458E-8809-DAF0DAFFFDC3}">
      <dgm:prSet phldrT="[Metin]"/>
      <dgm:spPr/>
      <dgm:t>
        <a:bodyPr/>
        <a:lstStyle/>
        <a:p>
          <a:r>
            <a:rPr lang="tr-TR" b="1" dirty="0" smtClean="0"/>
            <a:t>Farklı Tevdi Yükümlülüğü</a:t>
          </a:r>
          <a:endParaRPr lang="tr-TR" b="1" dirty="0"/>
        </a:p>
      </dgm:t>
    </dgm:pt>
    <dgm:pt modelId="{FE51CF5F-1F39-4EC7-AB1C-0B519F9347F4}" type="parTrans" cxnId="{92F261C0-79DF-4A2A-9B45-F79ADC904982}">
      <dgm:prSet/>
      <dgm:spPr/>
      <dgm:t>
        <a:bodyPr/>
        <a:lstStyle/>
        <a:p>
          <a:endParaRPr lang="tr-TR"/>
        </a:p>
      </dgm:t>
    </dgm:pt>
    <dgm:pt modelId="{534843A9-B461-42A4-A690-45B92294EC46}" type="sibTrans" cxnId="{92F261C0-79DF-4A2A-9B45-F79ADC904982}">
      <dgm:prSet/>
      <dgm:spPr/>
      <dgm:t>
        <a:bodyPr/>
        <a:lstStyle/>
        <a:p>
          <a:endParaRPr lang="tr-TR"/>
        </a:p>
      </dgm:t>
    </dgm:pt>
    <dgm:pt modelId="{2778C7A8-9706-4708-9CE5-4678546C49EA}">
      <dgm:prSet phldrT="[Metin]"/>
      <dgm:spPr/>
      <dgm:t>
        <a:bodyPr/>
        <a:lstStyle/>
        <a:p>
          <a:r>
            <a:rPr lang="tr-TR" b="1" dirty="0" smtClean="0"/>
            <a:t>Sorumlu Müdürlük</a:t>
          </a:r>
          <a:endParaRPr lang="tr-TR" b="1" dirty="0"/>
        </a:p>
      </dgm:t>
    </dgm:pt>
    <dgm:pt modelId="{09523116-767D-4DB4-B6D3-9FE84011126C}" type="parTrans" cxnId="{8C54A1C4-A85B-4DE7-930D-5DAC638C1C2D}">
      <dgm:prSet/>
      <dgm:spPr/>
      <dgm:t>
        <a:bodyPr/>
        <a:lstStyle/>
        <a:p>
          <a:endParaRPr lang="tr-TR"/>
        </a:p>
      </dgm:t>
    </dgm:pt>
    <dgm:pt modelId="{A0A4A223-361B-457A-9E32-E7ED9E283B5C}" type="sibTrans" cxnId="{8C54A1C4-A85B-4DE7-930D-5DAC638C1C2D}">
      <dgm:prSet/>
      <dgm:spPr/>
      <dgm:t>
        <a:bodyPr/>
        <a:lstStyle/>
        <a:p>
          <a:endParaRPr lang="tr-TR"/>
        </a:p>
      </dgm:t>
    </dgm:pt>
    <dgm:pt modelId="{7D3D1D7C-CD84-472F-817B-A08F665610DE}">
      <dgm:prSet phldrT="[Metin]"/>
      <dgm:spPr/>
      <dgm:t>
        <a:bodyPr/>
        <a:lstStyle/>
        <a:p>
          <a:r>
            <a:rPr lang="tr-TR" b="1" dirty="0" smtClean="0"/>
            <a:t>Düzeltme ve Cevap Hakkı</a:t>
          </a:r>
          <a:endParaRPr lang="tr-TR" b="1" dirty="0"/>
        </a:p>
      </dgm:t>
    </dgm:pt>
    <dgm:pt modelId="{18FC2B78-799D-43A1-906D-19FC442860EE}" type="parTrans" cxnId="{9EE628B0-CC0C-4F75-91BB-B86E35461DE2}">
      <dgm:prSet/>
      <dgm:spPr/>
      <dgm:t>
        <a:bodyPr/>
        <a:lstStyle/>
        <a:p>
          <a:endParaRPr lang="tr-TR"/>
        </a:p>
      </dgm:t>
    </dgm:pt>
    <dgm:pt modelId="{5B37D241-C4AC-4161-9E21-280A2D2973BB}" type="sibTrans" cxnId="{9EE628B0-CC0C-4F75-91BB-B86E35461DE2}">
      <dgm:prSet/>
      <dgm:spPr/>
      <dgm:t>
        <a:bodyPr/>
        <a:lstStyle/>
        <a:p>
          <a:endParaRPr lang="tr-TR"/>
        </a:p>
      </dgm:t>
    </dgm:pt>
    <dgm:pt modelId="{39995478-48AC-41A7-9CBE-EC40E3884388}">
      <dgm:prSet phldrT="[Metin]"/>
      <dgm:spPr/>
      <dgm:t>
        <a:bodyPr/>
        <a:lstStyle/>
        <a:p>
          <a:r>
            <a:rPr lang="tr-TR" b="1" dirty="0" smtClean="0"/>
            <a:t>Ceza Yükümlülüğü </a:t>
          </a:r>
          <a:endParaRPr lang="tr-TR" b="1" dirty="0"/>
        </a:p>
      </dgm:t>
    </dgm:pt>
    <dgm:pt modelId="{EC9BF349-5282-4DC4-8ED6-8CF07A9556E6}" type="parTrans" cxnId="{1DC77625-B494-4BFB-BF3A-C9AC1F1E99A2}">
      <dgm:prSet/>
      <dgm:spPr/>
    </dgm:pt>
    <dgm:pt modelId="{6DB9A062-B69B-4868-8D66-9D6AB398495D}" type="sibTrans" cxnId="{1DC77625-B494-4BFB-BF3A-C9AC1F1E99A2}">
      <dgm:prSet/>
      <dgm:spPr/>
    </dgm:pt>
    <dgm:pt modelId="{B7968215-5A06-479E-8356-5F8833C1328D}">
      <dgm:prSet phldrT="[Metin]"/>
      <dgm:spPr/>
      <dgm:t>
        <a:bodyPr/>
        <a:lstStyle/>
        <a:p>
          <a:r>
            <a:rPr lang="tr-TR" b="1" dirty="0" smtClean="0"/>
            <a:t>Beyanname Yükümlülüğü</a:t>
          </a:r>
          <a:endParaRPr lang="tr-TR" b="1" dirty="0"/>
        </a:p>
      </dgm:t>
    </dgm:pt>
    <dgm:pt modelId="{243F08E2-27C9-46BB-A234-7C1E8C33DE47}" type="parTrans" cxnId="{C5E75593-2915-4244-9D4F-E052C3173F2C}">
      <dgm:prSet/>
      <dgm:spPr/>
    </dgm:pt>
    <dgm:pt modelId="{F3904C6D-7AC5-4846-B8F9-1DA909350C8F}" type="sibTrans" cxnId="{C5E75593-2915-4244-9D4F-E052C3173F2C}">
      <dgm:prSet/>
      <dgm:spPr/>
    </dgm:pt>
    <dgm:pt modelId="{CC32EAC6-515F-4E00-8A8B-A7C2DE2B1627}" type="pres">
      <dgm:prSet presAssocID="{E7CAF438-1E33-4C0B-B474-E7AAC40EF462}" presName="diagram" presStyleCnt="0">
        <dgm:presLayoutVars>
          <dgm:dir/>
          <dgm:resizeHandles val="exact"/>
        </dgm:presLayoutVars>
      </dgm:prSet>
      <dgm:spPr/>
    </dgm:pt>
    <dgm:pt modelId="{E5721710-0CD3-4721-A5DE-0A7B0AF1023F}" type="pres">
      <dgm:prSet presAssocID="{8A4B88B4-4246-4CE8-9640-8E66897BCE56}" presName="node" presStyleLbl="node1" presStyleIdx="0" presStyleCnt="7">
        <dgm:presLayoutVars>
          <dgm:bulletEnabled val="1"/>
        </dgm:presLayoutVars>
      </dgm:prSet>
      <dgm:spPr/>
      <dgm:t>
        <a:bodyPr/>
        <a:lstStyle/>
        <a:p>
          <a:endParaRPr lang="tr-TR"/>
        </a:p>
      </dgm:t>
    </dgm:pt>
    <dgm:pt modelId="{5730C107-5D20-48F1-8151-207BEF185B29}" type="pres">
      <dgm:prSet presAssocID="{7A1EC6E1-2281-4AD5-99F6-F4B39D894E54}" presName="sibTrans" presStyleCnt="0"/>
      <dgm:spPr/>
    </dgm:pt>
    <dgm:pt modelId="{4B5B1711-6797-48F5-8B00-69014302D503}" type="pres">
      <dgm:prSet presAssocID="{B7968215-5A06-479E-8356-5F8833C1328D}" presName="node" presStyleLbl="node1" presStyleIdx="1" presStyleCnt="7">
        <dgm:presLayoutVars>
          <dgm:bulletEnabled val="1"/>
        </dgm:presLayoutVars>
      </dgm:prSet>
      <dgm:spPr/>
    </dgm:pt>
    <dgm:pt modelId="{2A6C89FA-B079-4105-BF15-DCDDB4BC4B43}" type="pres">
      <dgm:prSet presAssocID="{F3904C6D-7AC5-4846-B8F9-1DA909350C8F}" presName="sibTrans" presStyleCnt="0"/>
      <dgm:spPr/>
    </dgm:pt>
    <dgm:pt modelId="{466315A1-2E9A-4A20-98B2-A1D811039741}" type="pres">
      <dgm:prSet presAssocID="{6504A8E2-72AF-4AC7-835B-E553808FDDFA}" presName="node" presStyleLbl="node1" presStyleIdx="2" presStyleCnt="7">
        <dgm:presLayoutVars>
          <dgm:bulletEnabled val="1"/>
        </dgm:presLayoutVars>
      </dgm:prSet>
      <dgm:spPr/>
      <dgm:t>
        <a:bodyPr/>
        <a:lstStyle/>
        <a:p>
          <a:endParaRPr lang="tr-TR"/>
        </a:p>
      </dgm:t>
    </dgm:pt>
    <dgm:pt modelId="{84C202A9-B51F-49FC-82ED-69D944EE5022}" type="pres">
      <dgm:prSet presAssocID="{0BF29D41-47A5-4F38-801D-BF6A9ECD8859}" presName="sibTrans" presStyleCnt="0"/>
      <dgm:spPr/>
    </dgm:pt>
    <dgm:pt modelId="{34F8ED6E-5877-4CE1-B781-D2C33A9085F1}" type="pres">
      <dgm:prSet presAssocID="{0DE21667-56EF-458E-8809-DAF0DAFFFDC3}" presName="node" presStyleLbl="node1" presStyleIdx="3" presStyleCnt="7">
        <dgm:presLayoutVars>
          <dgm:bulletEnabled val="1"/>
        </dgm:presLayoutVars>
      </dgm:prSet>
      <dgm:spPr/>
      <dgm:t>
        <a:bodyPr/>
        <a:lstStyle/>
        <a:p>
          <a:endParaRPr lang="tr-TR"/>
        </a:p>
      </dgm:t>
    </dgm:pt>
    <dgm:pt modelId="{ADE47393-C774-45ED-BF63-7A185AAD2608}" type="pres">
      <dgm:prSet presAssocID="{534843A9-B461-42A4-A690-45B92294EC46}" presName="sibTrans" presStyleCnt="0"/>
      <dgm:spPr/>
    </dgm:pt>
    <dgm:pt modelId="{A071C627-A763-4252-B57B-D8A05D9D4363}" type="pres">
      <dgm:prSet presAssocID="{2778C7A8-9706-4708-9CE5-4678546C49EA}" presName="node" presStyleLbl="node1" presStyleIdx="4" presStyleCnt="7">
        <dgm:presLayoutVars>
          <dgm:bulletEnabled val="1"/>
        </dgm:presLayoutVars>
      </dgm:prSet>
      <dgm:spPr/>
      <dgm:t>
        <a:bodyPr/>
        <a:lstStyle/>
        <a:p>
          <a:endParaRPr lang="tr-TR"/>
        </a:p>
      </dgm:t>
    </dgm:pt>
    <dgm:pt modelId="{07FB3BA7-0569-4E89-B95E-3544FD785F01}" type="pres">
      <dgm:prSet presAssocID="{A0A4A223-361B-457A-9E32-E7ED9E283B5C}" presName="sibTrans" presStyleCnt="0"/>
      <dgm:spPr/>
    </dgm:pt>
    <dgm:pt modelId="{8D9D9BF7-D09E-427A-A9C7-468C4E98EDAD}" type="pres">
      <dgm:prSet presAssocID="{7D3D1D7C-CD84-472F-817B-A08F665610DE}" presName="node" presStyleLbl="node1" presStyleIdx="5" presStyleCnt="7">
        <dgm:presLayoutVars>
          <dgm:bulletEnabled val="1"/>
        </dgm:presLayoutVars>
      </dgm:prSet>
      <dgm:spPr/>
      <dgm:t>
        <a:bodyPr/>
        <a:lstStyle/>
        <a:p>
          <a:endParaRPr lang="tr-TR"/>
        </a:p>
      </dgm:t>
    </dgm:pt>
    <dgm:pt modelId="{A509C429-39A6-4F7A-BBEA-F11E4E3FF4F2}" type="pres">
      <dgm:prSet presAssocID="{5B37D241-C4AC-4161-9E21-280A2D2973BB}" presName="sibTrans" presStyleCnt="0"/>
      <dgm:spPr/>
    </dgm:pt>
    <dgm:pt modelId="{E8BCCB03-05E8-42B5-B77C-1DAEC5C8D5A1}" type="pres">
      <dgm:prSet presAssocID="{39995478-48AC-41A7-9CBE-EC40E3884388}" presName="node" presStyleLbl="node1" presStyleIdx="6" presStyleCnt="7">
        <dgm:presLayoutVars>
          <dgm:bulletEnabled val="1"/>
        </dgm:presLayoutVars>
      </dgm:prSet>
      <dgm:spPr/>
    </dgm:pt>
  </dgm:ptLst>
  <dgm:cxnLst>
    <dgm:cxn modelId="{69138AFB-43D5-4C1C-88AD-D62C0FF3A74B}" type="presOf" srcId="{0DE21667-56EF-458E-8809-DAF0DAFFFDC3}" destId="{34F8ED6E-5877-4CE1-B781-D2C33A9085F1}" srcOrd="0" destOrd="0" presId="urn:microsoft.com/office/officeart/2005/8/layout/default"/>
    <dgm:cxn modelId="{28466E7A-5CFA-41E9-8470-5816D5FF56CD}" type="presOf" srcId="{6504A8E2-72AF-4AC7-835B-E553808FDDFA}" destId="{466315A1-2E9A-4A20-98B2-A1D811039741}" srcOrd="0" destOrd="0" presId="urn:microsoft.com/office/officeart/2005/8/layout/default"/>
    <dgm:cxn modelId="{A3FCFEA2-C864-4C52-98BF-7DFFF885A9E5}" type="presOf" srcId="{E7CAF438-1E33-4C0B-B474-E7AAC40EF462}" destId="{CC32EAC6-515F-4E00-8A8B-A7C2DE2B1627}" srcOrd="0" destOrd="0" presId="urn:microsoft.com/office/officeart/2005/8/layout/default"/>
    <dgm:cxn modelId="{FEA404D4-4B8E-47B6-A736-0CA0F23DC203}" srcId="{E7CAF438-1E33-4C0B-B474-E7AAC40EF462}" destId="{6504A8E2-72AF-4AC7-835B-E553808FDDFA}" srcOrd="2" destOrd="0" parTransId="{2C38AC4B-A0B5-46BE-855A-A0B01468B8F7}" sibTransId="{0BF29D41-47A5-4F38-801D-BF6A9ECD8859}"/>
    <dgm:cxn modelId="{1DC77625-B494-4BFB-BF3A-C9AC1F1E99A2}" srcId="{E7CAF438-1E33-4C0B-B474-E7AAC40EF462}" destId="{39995478-48AC-41A7-9CBE-EC40E3884388}" srcOrd="6" destOrd="0" parTransId="{EC9BF349-5282-4DC4-8ED6-8CF07A9556E6}" sibTransId="{6DB9A062-B69B-4868-8D66-9D6AB398495D}"/>
    <dgm:cxn modelId="{F64D56C3-9802-4842-B591-533DE843D613}" type="presOf" srcId="{39995478-48AC-41A7-9CBE-EC40E3884388}" destId="{E8BCCB03-05E8-42B5-B77C-1DAEC5C8D5A1}" srcOrd="0" destOrd="0" presId="urn:microsoft.com/office/officeart/2005/8/layout/default"/>
    <dgm:cxn modelId="{21E04B54-BCE7-4E2F-92A8-44A470F5FBED}" type="presOf" srcId="{7D3D1D7C-CD84-472F-817B-A08F665610DE}" destId="{8D9D9BF7-D09E-427A-A9C7-468C4E98EDAD}" srcOrd="0" destOrd="0" presId="urn:microsoft.com/office/officeart/2005/8/layout/default"/>
    <dgm:cxn modelId="{8C54A1C4-A85B-4DE7-930D-5DAC638C1C2D}" srcId="{E7CAF438-1E33-4C0B-B474-E7AAC40EF462}" destId="{2778C7A8-9706-4708-9CE5-4678546C49EA}" srcOrd="4" destOrd="0" parTransId="{09523116-767D-4DB4-B6D3-9FE84011126C}" sibTransId="{A0A4A223-361B-457A-9E32-E7ED9E283B5C}"/>
    <dgm:cxn modelId="{92F261C0-79DF-4A2A-9B45-F79ADC904982}" srcId="{E7CAF438-1E33-4C0B-B474-E7AAC40EF462}" destId="{0DE21667-56EF-458E-8809-DAF0DAFFFDC3}" srcOrd="3" destOrd="0" parTransId="{FE51CF5F-1F39-4EC7-AB1C-0B519F9347F4}" sibTransId="{534843A9-B461-42A4-A690-45B92294EC46}"/>
    <dgm:cxn modelId="{C5E75593-2915-4244-9D4F-E052C3173F2C}" srcId="{E7CAF438-1E33-4C0B-B474-E7AAC40EF462}" destId="{B7968215-5A06-479E-8356-5F8833C1328D}" srcOrd="1" destOrd="0" parTransId="{243F08E2-27C9-46BB-A234-7C1E8C33DE47}" sibTransId="{F3904C6D-7AC5-4846-B8F9-1DA909350C8F}"/>
    <dgm:cxn modelId="{8B7DDF7F-E289-4E4D-BA2B-F1B8F430311B}" srcId="{E7CAF438-1E33-4C0B-B474-E7AAC40EF462}" destId="{8A4B88B4-4246-4CE8-9640-8E66897BCE56}" srcOrd="0" destOrd="0" parTransId="{2B203F32-D5F6-49D2-8A39-DF4E7B13202E}" sibTransId="{7A1EC6E1-2281-4AD5-99F6-F4B39D894E54}"/>
    <dgm:cxn modelId="{AD43D215-9D65-40E8-BB44-E28C2CC03EA9}" type="presOf" srcId="{2778C7A8-9706-4708-9CE5-4678546C49EA}" destId="{A071C627-A763-4252-B57B-D8A05D9D4363}" srcOrd="0" destOrd="0" presId="urn:microsoft.com/office/officeart/2005/8/layout/default"/>
    <dgm:cxn modelId="{9EE628B0-CC0C-4F75-91BB-B86E35461DE2}" srcId="{E7CAF438-1E33-4C0B-B474-E7AAC40EF462}" destId="{7D3D1D7C-CD84-472F-817B-A08F665610DE}" srcOrd="5" destOrd="0" parTransId="{18FC2B78-799D-43A1-906D-19FC442860EE}" sibTransId="{5B37D241-C4AC-4161-9E21-280A2D2973BB}"/>
    <dgm:cxn modelId="{BCA5667F-802C-4130-B0E8-90ED7BACC013}" type="presOf" srcId="{8A4B88B4-4246-4CE8-9640-8E66897BCE56}" destId="{E5721710-0CD3-4721-A5DE-0A7B0AF1023F}" srcOrd="0" destOrd="0" presId="urn:microsoft.com/office/officeart/2005/8/layout/default"/>
    <dgm:cxn modelId="{7EC03C45-8C25-4F00-94CC-8245B8E278A0}" type="presOf" srcId="{B7968215-5A06-479E-8356-5F8833C1328D}" destId="{4B5B1711-6797-48F5-8B00-69014302D503}" srcOrd="0" destOrd="0" presId="urn:microsoft.com/office/officeart/2005/8/layout/default"/>
    <dgm:cxn modelId="{83947EDE-9D46-437E-9CD3-6203E58526AC}" type="presParOf" srcId="{CC32EAC6-515F-4E00-8A8B-A7C2DE2B1627}" destId="{E5721710-0CD3-4721-A5DE-0A7B0AF1023F}" srcOrd="0" destOrd="0" presId="urn:microsoft.com/office/officeart/2005/8/layout/default"/>
    <dgm:cxn modelId="{04304CDD-BD19-4FCE-909A-1924319CDB69}" type="presParOf" srcId="{CC32EAC6-515F-4E00-8A8B-A7C2DE2B1627}" destId="{5730C107-5D20-48F1-8151-207BEF185B29}" srcOrd="1" destOrd="0" presId="urn:microsoft.com/office/officeart/2005/8/layout/default"/>
    <dgm:cxn modelId="{9E547AB4-E5E4-45A3-B5A6-A6AAA82F0B38}" type="presParOf" srcId="{CC32EAC6-515F-4E00-8A8B-A7C2DE2B1627}" destId="{4B5B1711-6797-48F5-8B00-69014302D503}" srcOrd="2" destOrd="0" presId="urn:microsoft.com/office/officeart/2005/8/layout/default"/>
    <dgm:cxn modelId="{E7FFC70F-A345-4A5D-B26A-B74C03071475}" type="presParOf" srcId="{CC32EAC6-515F-4E00-8A8B-A7C2DE2B1627}" destId="{2A6C89FA-B079-4105-BF15-DCDDB4BC4B43}" srcOrd="3" destOrd="0" presId="urn:microsoft.com/office/officeart/2005/8/layout/default"/>
    <dgm:cxn modelId="{59E80CA8-FE36-4F2C-842E-1BEC716E23C1}" type="presParOf" srcId="{CC32EAC6-515F-4E00-8A8B-A7C2DE2B1627}" destId="{466315A1-2E9A-4A20-98B2-A1D811039741}" srcOrd="4" destOrd="0" presId="urn:microsoft.com/office/officeart/2005/8/layout/default"/>
    <dgm:cxn modelId="{DBA7C069-3AA3-45E8-A5EF-B11ECA221572}" type="presParOf" srcId="{CC32EAC6-515F-4E00-8A8B-A7C2DE2B1627}" destId="{84C202A9-B51F-49FC-82ED-69D944EE5022}" srcOrd="5" destOrd="0" presId="urn:microsoft.com/office/officeart/2005/8/layout/default"/>
    <dgm:cxn modelId="{DBB8B997-903D-4FF7-938C-5002C9D61B62}" type="presParOf" srcId="{CC32EAC6-515F-4E00-8A8B-A7C2DE2B1627}" destId="{34F8ED6E-5877-4CE1-B781-D2C33A9085F1}" srcOrd="6" destOrd="0" presId="urn:microsoft.com/office/officeart/2005/8/layout/default"/>
    <dgm:cxn modelId="{D9A394FF-248F-427F-B5C9-7B7F3287AD83}" type="presParOf" srcId="{CC32EAC6-515F-4E00-8A8B-A7C2DE2B1627}" destId="{ADE47393-C774-45ED-BF63-7A185AAD2608}" srcOrd="7" destOrd="0" presId="urn:microsoft.com/office/officeart/2005/8/layout/default"/>
    <dgm:cxn modelId="{8B89BF50-3D23-4C0A-BFE0-2A48CD83D6A1}" type="presParOf" srcId="{CC32EAC6-515F-4E00-8A8B-A7C2DE2B1627}" destId="{A071C627-A763-4252-B57B-D8A05D9D4363}" srcOrd="8" destOrd="0" presId="urn:microsoft.com/office/officeart/2005/8/layout/default"/>
    <dgm:cxn modelId="{2D020FCA-E9E1-4650-9773-459F1F33B296}" type="presParOf" srcId="{CC32EAC6-515F-4E00-8A8B-A7C2DE2B1627}" destId="{07FB3BA7-0569-4E89-B95E-3544FD785F01}" srcOrd="9" destOrd="0" presId="urn:microsoft.com/office/officeart/2005/8/layout/default"/>
    <dgm:cxn modelId="{2E22B36E-0C7D-4CCA-87D9-2532E2AF55B0}" type="presParOf" srcId="{CC32EAC6-515F-4E00-8A8B-A7C2DE2B1627}" destId="{8D9D9BF7-D09E-427A-A9C7-468C4E98EDAD}" srcOrd="10" destOrd="0" presId="urn:microsoft.com/office/officeart/2005/8/layout/default"/>
    <dgm:cxn modelId="{79EF51AA-C839-4916-B056-B416BCB46027}" type="presParOf" srcId="{CC32EAC6-515F-4E00-8A8B-A7C2DE2B1627}" destId="{A509C429-39A6-4F7A-BBEA-F11E4E3FF4F2}" srcOrd="11" destOrd="0" presId="urn:microsoft.com/office/officeart/2005/8/layout/default"/>
    <dgm:cxn modelId="{C015804E-077B-4633-B342-B0C3808A5391}" type="presParOf" srcId="{CC32EAC6-515F-4E00-8A8B-A7C2DE2B1627}" destId="{E8BCCB03-05E8-42B5-B77C-1DAEC5C8D5A1}" srcOrd="12" destOrd="0" presId="urn:microsoft.com/office/officeart/2005/8/layout/default"/>
  </dgm:cxnLst>
  <dgm:bg/>
  <dgm:whole/>
</dgm:dataModel>
</file>

<file path=ppt/diagrams/data2.xml><?xml version="1.0" encoding="utf-8"?>
<dgm:dataModel xmlns:dgm="http://schemas.openxmlformats.org/drawingml/2006/diagram" xmlns:a="http://schemas.openxmlformats.org/drawingml/2006/main">
  <dgm:ptLst>
    <dgm:pt modelId="{4BB35970-ACE2-479E-AC30-D0AAC99F9FC2}"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tr-TR"/>
        </a:p>
      </dgm:t>
    </dgm:pt>
    <dgm:pt modelId="{2BB21FA0-509A-4C5D-A472-98BB9A6C7E2E}">
      <dgm:prSet phldrT="[Metin]"/>
      <dgm:spPr/>
      <dgm:t>
        <a:bodyPr/>
        <a:lstStyle/>
        <a:p>
          <a:r>
            <a:rPr lang="tr-TR" b="1" dirty="0" smtClean="0"/>
            <a:t>Yayın Adı ve Mahiyeti</a:t>
          </a:r>
          <a:endParaRPr lang="tr-TR" b="1" dirty="0"/>
        </a:p>
      </dgm:t>
    </dgm:pt>
    <dgm:pt modelId="{BA56854A-0EF0-4FB1-A673-C9A7FC33FDCE}" type="parTrans" cxnId="{07E08954-C1CD-4A52-BBA2-E35DDB4E0BC6}">
      <dgm:prSet/>
      <dgm:spPr/>
      <dgm:t>
        <a:bodyPr/>
        <a:lstStyle/>
        <a:p>
          <a:endParaRPr lang="tr-TR"/>
        </a:p>
      </dgm:t>
    </dgm:pt>
    <dgm:pt modelId="{63FA3C89-84F9-42F3-85F8-B619D7C58F69}" type="sibTrans" cxnId="{07E08954-C1CD-4A52-BBA2-E35DDB4E0BC6}">
      <dgm:prSet/>
      <dgm:spPr/>
      <dgm:t>
        <a:bodyPr/>
        <a:lstStyle/>
        <a:p>
          <a:endParaRPr lang="tr-TR"/>
        </a:p>
      </dgm:t>
    </dgm:pt>
    <dgm:pt modelId="{2575C477-307D-43B8-8B9E-E2B04982E4C3}">
      <dgm:prSet phldrT="[Metin]"/>
      <dgm:spPr/>
      <dgm:t>
        <a:bodyPr/>
        <a:lstStyle/>
        <a:p>
          <a:r>
            <a:rPr lang="tr-TR" b="1" dirty="0" smtClean="0"/>
            <a:t>Hangi Aralıklarla Yayınlanacak?</a:t>
          </a:r>
          <a:endParaRPr lang="tr-TR" b="1" dirty="0"/>
        </a:p>
      </dgm:t>
    </dgm:pt>
    <dgm:pt modelId="{28348357-4997-41C1-8C44-8E661376DF12}" type="parTrans" cxnId="{5FDA475E-2A98-429C-99D5-2E4EF540519F}">
      <dgm:prSet/>
      <dgm:spPr/>
      <dgm:t>
        <a:bodyPr/>
        <a:lstStyle/>
        <a:p>
          <a:endParaRPr lang="tr-TR"/>
        </a:p>
      </dgm:t>
    </dgm:pt>
    <dgm:pt modelId="{813C0FFB-EE05-46FB-958F-8303DE4D9C7D}" type="sibTrans" cxnId="{5FDA475E-2A98-429C-99D5-2E4EF540519F}">
      <dgm:prSet/>
      <dgm:spPr/>
      <dgm:t>
        <a:bodyPr/>
        <a:lstStyle/>
        <a:p>
          <a:endParaRPr lang="tr-TR"/>
        </a:p>
      </dgm:t>
    </dgm:pt>
    <dgm:pt modelId="{9E2262DE-03A4-48D7-B76B-139B7545C71B}">
      <dgm:prSet phldrT="[Metin]"/>
      <dgm:spPr/>
      <dgm:t>
        <a:bodyPr/>
        <a:lstStyle/>
        <a:p>
          <a:r>
            <a:rPr lang="tr-TR" b="1" dirty="0" smtClean="0"/>
            <a:t>Yönetim Yeri?</a:t>
          </a:r>
          <a:endParaRPr lang="tr-TR" b="1" dirty="0"/>
        </a:p>
      </dgm:t>
    </dgm:pt>
    <dgm:pt modelId="{C010394A-2DFD-45CD-9712-78DFF59CBE0F}" type="parTrans" cxnId="{42B3F1DD-D51A-4639-96BB-3686E42639A7}">
      <dgm:prSet/>
      <dgm:spPr/>
      <dgm:t>
        <a:bodyPr/>
        <a:lstStyle/>
        <a:p>
          <a:endParaRPr lang="tr-TR"/>
        </a:p>
      </dgm:t>
    </dgm:pt>
    <dgm:pt modelId="{180E014B-4E38-467A-8E3C-6B578408BFF1}" type="sibTrans" cxnId="{42B3F1DD-D51A-4639-96BB-3686E42639A7}">
      <dgm:prSet/>
      <dgm:spPr/>
      <dgm:t>
        <a:bodyPr/>
        <a:lstStyle/>
        <a:p>
          <a:endParaRPr lang="tr-TR"/>
        </a:p>
      </dgm:t>
    </dgm:pt>
    <dgm:pt modelId="{38D8BACB-CCC1-441E-8AE9-CDE21DDE0653}">
      <dgm:prSet phldrT="[Metin]"/>
      <dgm:spPr/>
      <dgm:t>
        <a:bodyPr/>
        <a:lstStyle/>
        <a:p>
          <a:r>
            <a:rPr lang="tr-TR" b="1" dirty="0" smtClean="0"/>
            <a:t>Sahibinin ya da Temsilcisinin Adı? / Adresi?</a:t>
          </a:r>
          <a:endParaRPr lang="tr-TR" b="1" dirty="0"/>
        </a:p>
      </dgm:t>
    </dgm:pt>
    <dgm:pt modelId="{59924CD9-B5AD-437F-A2CF-43133F17E979}" type="parTrans" cxnId="{DD39C240-E3F6-4F94-B269-74CD586BDAB2}">
      <dgm:prSet/>
      <dgm:spPr/>
      <dgm:t>
        <a:bodyPr/>
        <a:lstStyle/>
        <a:p>
          <a:endParaRPr lang="tr-TR"/>
        </a:p>
      </dgm:t>
    </dgm:pt>
    <dgm:pt modelId="{7CA6847F-5F45-400F-AA3C-44442A832A60}" type="sibTrans" cxnId="{DD39C240-E3F6-4F94-B269-74CD586BDAB2}">
      <dgm:prSet/>
      <dgm:spPr/>
      <dgm:t>
        <a:bodyPr/>
        <a:lstStyle/>
        <a:p>
          <a:endParaRPr lang="tr-TR"/>
        </a:p>
      </dgm:t>
    </dgm:pt>
    <dgm:pt modelId="{210A5673-CFE9-4279-B6CC-428E3BA46EE6}">
      <dgm:prSet phldrT="[Metin]"/>
      <dgm:spPr/>
      <dgm:t>
        <a:bodyPr/>
        <a:lstStyle/>
        <a:p>
          <a:r>
            <a:rPr lang="tr-TR" b="1" dirty="0" smtClean="0"/>
            <a:t>Sorumlu Müdürün Adı? / Adresi?</a:t>
          </a:r>
          <a:endParaRPr lang="tr-TR" b="1" dirty="0"/>
        </a:p>
      </dgm:t>
    </dgm:pt>
    <dgm:pt modelId="{F1E87A1E-B9B7-4BB7-8E64-18B3D0FA2276}" type="parTrans" cxnId="{F9869A82-67C9-4F70-82FA-E215E2B83472}">
      <dgm:prSet/>
      <dgm:spPr/>
    </dgm:pt>
    <dgm:pt modelId="{F61BC595-F35C-4373-8C66-688DCA9C453E}" type="sibTrans" cxnId="{F9869A82-67C9-4F70-82FA-E215E2B83472}">
      <dgm:prSet/>
      <dgm:spPr/>
    </dgm:pt>
    <dgm:pt modelId="{AAF8BBA0-97A0-45ED-A16E-BEE6B6676B55}">
      <dgm:prSet phldrT="[Metin]"/>
      <dgm:spPr/>
      <dgm:t>
        <a:bodyPr/>
        <a:lstStyle/>
        <a:p>
          <a:r>
            <a:rPr lang="tr-TR" b="1" dirty="0" smtClean="0"/>
            <a:t>Yayın Türü?</a:t>
          </a:r>
          <a:endParaRPr lang="tr-TR" b="1" dirty="0"/>
        </a:p>
      </dgm:t>
    </dgm:pt>
    <dgm:pt modelId="{5C9B59F8-138A-4BF4-A554-1BF7476C0F12}" type="parTrans" cxnId="{7BD9F8BF-B7E5-46FD-9352-13AE0B0E3DC6}">
      <dgm:prSet/>
      <dgm:spPr/>
    </dgm:pt>
    <dgm:pt modelId="{1BA2FB7E-A263-4688-8CA8-10051672F3DD}" type="sibTrans" cxnId="{7BD9F8BF-B7E5-46FD-9352-13AE0B0E3DC6}">
      <dgm:prSet/>
      <dgm:spPr/>
    </dgm:pt>
    <dgm:pt modelId="{956916A0-6001-44B8-B5D3-1F4B27BF6CCD}" type="pres">
      <dgm:prSet presAssocID="{4BB35970-ACE2-479E-AC30-D0AAC99F9FC2}" presName="diagram" presStyleCnt="0">
        <dgm:presLayoutVars>
          <dgm:dir/>
          <dgm:resizeHandles val="exact"/>
        </dgm:presLayoutVars>
      </dgm:prSet>
      <dgm:spPr/>
    </dgm:pt>
    <dgm:pt modelId="{6C66FB32-D695-4AAA-B3F2-AEDDD141DB38}" type="pres">
      <dgm:prSet presAssocID="{2BB21FA0-509A-4C5D-A472-98BB9A6C7E2E}" presName="node" presStyleLbl="node1" presStyleIdx="0" presStyleCnt="6">
        <dgm:presLayoutVars>
          <dgm:bulletEnabled val="1"/>
        </dgm:presLayoutVars>
      </dgm:prSet>
      <dgm:spPr/>
      <dgm:t>
        <a:bodyPr/>
        <a:lstStyle/>
        <a:p>
          <a:endParaRPr lang="tr-TR"/>
        </a:p>
      </dgm:t>
    </dgm:pt>
    <dgm:pt modelId="{AA77A9C4-4B05-4184-B8C7-BBB4442DD1D0}" type="pres">
      <dgm:prSet presAssocID="{63FA3C89-84F9-42F3-85F8-B619D7C58F69}" presName="sibTrans" presStyleCnt="0"/>
      <dgm:spPr/>
    </dgm:pt>
    <dgm:pt modelId="{97C4EE69-7110-4F7E-B655-6248C5A51957}" type="pres">
      <dgm:prSet presAssocID="{2575C477-307D-43B8-8B9E-E2B04982E4C3}" presName="node" presStyleLbl="node1" presStyleIdx="1" presStyleCnt="6">
        <dgm:presLayoutVars>
          <dgm:bulletEnabled val="1"/>
        </dgm:presLayoutVars>
      </dgm:prSet>
      <dgm:spPr/>
      <dgm:t>
        <a:bodyPr/>
        <a:lstStyle/>
        <a:p>
          <a:endParaRPr lang="tr-TR"/>
        </a:p>
      </dgm:t>
    </dgm:pt>
    <dgm:pt modelId="{DF20B776-4FD9-4639-8125-FBA81D525155}" type="pres">
      <dgm:prSet presAssocID="{813C0FFB-EE05-46FB-958F-8303DE4D9C7D}" presName="sibTrans" presStyleCnt="0"/>
      <dgm:spPr/>
    </dgm:pt>
    <dgm:pt modelId="{4E7E9683-6BD3-458F-8147-1985F28A8919}" type="pres">
      <dgm:prSet presAssocID="{9E2262DE-03A4-48D7-B76B-139B7545C71B}" presName="node" presStyleLbl="node1" presStyleIdx="2" presStyleCnt="6">
        <dgm:presLayoutVars>
          <dgm:bulletEnabled val="1"/>
        </dgm:presLayoutVars>
      </dgm:prSet>
      <dgm:spPr/>
    </dgm:pt>
    <dgm:pt modelId="{3036BDD5-398E-483E-8C37-B4937DBD40E8}" type="pres">
      <dgm:prSet presAssocID="{180E014B-4E38-467A-8E3C-6B578408BFF1}" presName="sibTrans" presStyleCnt="0"/>
      <dgm:spPr/>
    </dgm:pt>
    <dgm:pt modelId="{86B1CF42-FBF0-4D7B-BD97-BAF5045DC22B}" type="pres">
      <dgm:prSet presAssocID="{38D8BACB-CCC1-441E-8AE9-CDE21DDE0653}" presName="node" presStyleLbl="node1" presStyleIdx="3" presStyleCnt="6">
        <dgm:presLayoutVars>
          <dgm:bulletEnabled val="1"/>
        </dgm:presLayoutVars>
      </dgm:prSet>
      <dgm:spPr/>
      <dgm:t>
        <a:bodyPr/>
        <a:lstStyle/>
        <a:p>
          <a:endParaRPr lang="tr-TR"/>
        </a:p>
      </dgm:t>
    </dgm:pt>
    <dgm:pt modelId="{40E2467C-E380-4FC3-BED0-2DD86E09B99F}" type="pres">
      <dgm:prSet presAssocID="{7CA6847F-5F45-400F-AA3C-44442A832A60}" presName="sibTrans" presStyleCnt="0"/>
      <dgm:spPr/>
    </dgm:pt>
    <dgm:pt modelId="{CDE48726-BB12-4016-8EB8-219E95162187}" type="pres">
      <dgm:prSet presAssocID="{210A5673-CFE9-4279-B6CC-428E3BA46EE6}" presName="node" presStyleLbl="node1" presStyleIdx="4" presStyleCnt="6">
        <dgm:presLayoutVars>
          <dgm:bulletEnabled val="1"/>
        </dgm:presLayoutVars>
      </dgm:prSet>
      <dgm:spPr/>
      <dgm:t>
        <a:bodyPr/>
        <a:lstStyle/>
        <a:p>
          <a:endParaRPr lang="tr-TR"/>
        </a:p>
      </dgm:t>
    </dgm:pt>
    <dgm:pt modelId="{C6337851-D8BE-496C-B42A-ADA643FDC640}" type="pres">
      <dgm:prSet presAssocID="{F61BC595-F35C-4373-8C66-688DCA9C453E}" presName="sibTrans" presStyleCnt="0"/>
      <dgm:spPr/>
    </dgm:pt>
    <dgm:pt modelId="{8F302A7A-03F6-4D52-956A-513924596B55}" type="pres">
      <dgm:prSet presAssocID="{AAF8BBA0-97A0-45ED-A16E-BEE6B6676B55}" presName="node" presStyleLbl="node1" presStyleIdx="5" presStyleCnt="6">
        <dgm:presLayoutVars>
          <dgm:bulletEnabled val="1"/>
        </dgm:presLayoutVars>
      </dgm:prSet>
      <dgm:spPr/>
    </dgm:pt>
  </dgm:ptLst>
  <dgm:cxnLst>
    <dgm:cxn modelId="{2F7EFF4E-0F23-4D58-BF9D-810DAB123709}" type="presOf" srcId="{AAF8BBA0-97A0-45ED-A16E-BEE6B6676B55}" destId="{8F302A7A-03F6-4D52-956A-513924596B55}" srcOrd="0" destOrd="0" presId="urn:microsoft.com/office/officeart/2005/8/layout/default"/>
    <dgm:cxn modelId="{5FDA475E-2A98-429C-99D5-2E4EF540519F}" srcId="{4BB35970-ACE2-479E-AC30-D0AAC99F9FC2}" destId="{2575C477-307D-43B8-8B9E-E2B04982E4C3}" srcOrd="1" destOrd="0" parTransId="{28348357-4997-41C1-8C44-8E661376DF12}" sibTransId="{813C0FFB-EE05-46FB-958F-8303DE4D9C7D}"/>
    <dgm:cxn modelId="{A269704E-A4A2-4BB3-B287-6890325F7B85}" type="presOf" srcId="{9E2262DE-03A4-48D7-B76B-139B7545C71B}" destId="{4E7E9683-6BD3-458F-8147-1985F28A8919}" srcOrd="0" destOrd="0" presId="urn:microsoft.com/office/officeart/2005/8/layout/default"/>
    <dgm:cxn modelId="{D0547C47-CA94-421A-9D59-A2B72DFCDE40}" type="presOf" srcId="{38D8BACB-CCC1-441E-8AE9-CDE21DDE0653}" destId="{86B1CF42-FBF0-4D7B-BD97-BAF5045DC22B}" srcOrd="0" destOrd="0" presId="urn:microsoft.com/office/officeart/2005/8/layout/default"/>
    <dgm:cxn modelId="{07E08954-C1CD-4A52-BBA2-E35DDB4E0BC6}" srcId="{4BB35970-ACE2-479E-AC30-D0AAC99F9FC2}" destId="{2BB21FA0-509A-4C5D-A472-98BB9A6C7E2E}" srcOrd="0" destOrd="0" parTransId="{BA56854A-0EF0-4FB1-A673-C9A7FC33FDCE}" sibTransId="{63FA3C89-84F9-42F3-85F8-B619D7C58F69}"/>
    <dgm:cxn modelId="{74A84596-44EF-4364-86E1-9383788228E1}" type="presOf" srcId="{2575C477-307D-43B8-8B9E-E2B04982E4C3}" destId="{97C4EE69-7110-4F7E-B655-6248C5A51957}" srcOrd="0" destOrd="0" presId="urn:microsoft.com/office/officeart/2005/8/layout/default"/>
    <dgm:cxn modelId="{F9869A82-67C9-4F70-82FA-E215E2B83472}" srcId="{4BB35970-ACE2-479E-AC30-D0AAC99F9FC2}" destId="{210A5673-CFE9-4279-B6CC-428E3BA46EE6}" srcOrd="4" destOrd="0" parTransId="{F1E87A1E-B9B7-4BB7-8E64-18B3D0FA2276}" sibTransId="{F61BC595-F35C-4373-8C66-688DCA9C453E}"/>
    <dgm:cxn modelId="{42B3F1DD-D51A-4639-96BB-3686E42639A7}" srcId="{4BB35970-ACE2-479E-AC30-D0AAC99F9FC2}" destId="{9E2262DE-03A4-48D7-B76B-139B7545C71B}" srcOrd="2" destOrd="0" parTransId="{C010394A-2DFD-45CD-9712-78DFF59CBE0F}" sibTransId="{180E014B-4E38-467A-8E3C-6B578408BFF1}"/>
    <dgm:cxn modelId="{B0E055EB-3448-44AE-99B2-DAA7BA375907}" type="presOf" srcId="{210A5673-CFE9-4279-B6CC-428E3BA46EE6}" destId="{CDE48726-BB12-4016-8EB8-219E95162187}" srcOrd="0" destOrd="0" presId="urn:microsoft.com/office/officeart/2005/8/layout/default"/>
    <dgm:cxn modelId="{3D2255F3-A6D0-4AE7-AAD4-F1773C9FABF5}" type="presOf" srcId="{4BB35970-ACE2-479E-AC30-D0AAC99F9FC2}" destId="{956916A0-6001-44B8-B5D3-1F4B27BF6CCD}" srcOrd="0" destOrd="0" presId="urn:microsoft.com/office/officeart/2005/8/layout/default"/>
    <dgm:cxn modelId="{5F37F441-1614-4CC4-9575-AA680B8B82F9}" type="presOf" srcId="{2BB21FA0-509A-4C5D-A472-98BB9A6C7E2E}" destId="{6C66FB32-D695-4AAA-B3F2-AEDDD141DB38}" srcOrd="0" destOrd="0" presId="urn:microsoft.com/office/officeart/2005/8/layout/default"/>
    <dgm:cxn modelId="{DD39C240-E3F6-4F94-B269-74CD586BDAB2}" srcId="{4BB35970-ACE2-479E-AC30-D0AAC99F9FC2}" destId="{38D8BACB-CCC1-441E-8AE9-CDE21DDE0653}" srcOrd="3" destOrd="0" parTransId="{59924CD9-B5AD-437F-A2CF-43133F17E979}" sibTransId="{7CA6847F-5F45-400F-AA3C-44442A832A60}"/>
    <dgm:cxn modelId="{7BD9F8BF-B7E5-46FD-9352-13AE0B0E3DC6}" srcId="{4BB35970-ACE2-479E-AC30-D0AAC99F9FC2}" destId="{AAF8BBA0-97A0-45ED-A16E-BEE6B6676B55}" srcOrd="5" destOrd="0" parTransId="{5C9B59F8-138A-4BF4-A554-1BF7476C0F12}" sibTransId="{1BA2FB7E-A263-4688-8CA8-10051672F3DD}"/>
    <dgm:cxn modelId="{C18C4A4F-5CFE-4C91-8455-6C87DA0FDD25}" type="presParOf" srcId="{956916A0-6001-44B8-B5D3-1F4B27BF6CCD}" destId="{6C66FB32-D695-4AAA-B3F2-AEDDD141DB38}" srcOrd="0" destOrd="0" presId="urn:microsoft.com/office/officeart/2005/8/layout/default"/>
    <dgm:cxn modelId="{A8BF843E-64BA-47DE-AD5A-D25DD15A0C27}" type="presParOf" srcId="{956916A0-6001-44B8-B5D3-1F4B27BF6CCD}" destId="{AA77A9C4-4B05-4184-B8C7-BBB4442DD1D0}" srcOrd="1" destOrd="0" presId="urn:microsoft.com/office/officeart/2005/8/layout/default"/>
    <dgm:cxn modelId="{56D680CF-FA96-4FC5-A187-C25A370B08A3}" type="presParOf" srcId="{956916A0-6001-44B8-B5D3-1F4B27BF6CCD}" destId="{97C4EE69-7110-4F7E-B655-6248C5A51957}" srcOrd="2" destOrd="0" presId="urn:microsoft.com/office/officeart/2005/8/layout/default"/>
    <dgm:cxn modelId="{28E6A0BB-E10E-4474-A020-479846A97C27}" type="presParOf" srcId="{956916A0-6001-44B8-B5D3-1F4B27BF6CCD}" destId="{DF20B776-4FD9-4639-8125-FBA81D525155}" srcOrd="3" destOrd="0" presId="urn:microsoft.com/office/officeart/2005/8/layout/default"/>
    <dgm:cxn modelId="{FD42E426-1B0F-43F5-9753-247AE8F9DFF4}" type="presParOf" srcId="{956916A0-6001-44B8-B5D3-1F4B27BF6CCD}" destId="{4E7E9683-6BD3-458F-8147-1985F28A8919}" srcOrd="4" destOrd="0" presId="urn:microsoft.com/office/officeart/2005/8/layout/default"/>
    <dgm:cxn modelId="{6FB64D1C-7F3F-49E0-ABE7-D2BD414C4105}" type="presParOf" srcId="{956916A0-6001-44B8-B5D3-1F4B27BF6CCD}" destId="{3036BDD5-398E-483E-8C37-B4937DBD40E8}" srcOrd="5" destOrd="0" presId="urn:microsoft.com/office/officeart/2005/8/layout/default"/>
    <dgm:cxn modelId="{80C64E9C-A042-4C50-99F7-2A00E2FE8635}" type="presParOf" srcId="{956916A0-6001-44B8-B5D3-1F4B27BF6CCD}" destId="{86B1CF42-FBF0-4D7B-BD97-BAF5045DC22B}" srcOrd="6" destOrd="0" presId="urn:microsoft.com/office/officeart/2005/8/layout/default"/>
    <dgm:cxn modelId="{76C7D444-E442-4533-9EB0-5C605144EBC9}" type="presParOf" srcId="{956916A0-6001-44B8-B5D3-1F4B27BF6CCD}" destId="{40E2467C-E380-4FC3-BED0-2DD86E09B99F}" srcOrd="7" destOrd="0" presId="urn:microsoft.com/office/officeart/2005/8/layout/default"/>
    <dgm:cxn modelId="{FE909689-DD28-4035-8E07-A1D14EEB4C88}" type="presParOf" srcId="{956916A0-6001-44B8-B5D3-1F4B27BF6CCD}" destId="{CDE48726-BB12-4016-8EB8-219E95162187}" srcOrd="8" destOrd="0" presId="urn:microsoft.com/office/officeart/2005/8/layout/default"/>
    <dgm:cxn modelId="{EAEDA8A7-61F4-47BE-943C-49F03EDB208A}" type="presParOf" srcId="{956916A0-6001-44B8-B5D3-1F4B27BF6CCD}" destId="{C6337851-D8BE-496C-B42A-ADA643FDC640}" srcOrd="9" destOrd="0" presId="urn:microsoft.com/office/officeart/2005/8/layout/default"/>
    <dgm:cxn modelId="{989C1132-7173-47A7-8D60-03C4E32A9B43}" type="presParOf" srcId="{956916A0-6001-44B8-B5D3-1F4B27BF6CCD}" destId="{8F302A7A-03F6-4D52-956A-513924596B55}" srcOrd="10" destOrd="0" presId="urn:microsoft.com/office/officeart/2005/8/layout/default"/>
  </dgm:cxnLst>
  <dgm:bg/>
  <dgm:whole/>
</dgm:dataModel>
</file>

<file path=ppt/diagrams/data3.xml><?xml version="1.0" encoding="utf-8"?>
<dgm:dataModel xmlns:dgm="http://schemas.openxmlformats.org/drawingml/2006/diagram" xmlns:a="http://schemas.openxmlformats.org/drawingml/2006/main">
  <dgm:ptLst>
    <dgm:pt modelId="{36DD79F1-2EAD-4658-8258-1261ED91D0FC}"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tr-TR"/>
        </a:p>
      </dgm:t>
    </dgm:pt>
    <dgm:pt modelId="{D0977B31-153E-48F4-9BD1-563276E72783}">
      <dgm:prSet phldrT="[Metin]"/>
      <dgm:spPr/>
      <dgm:t>
        <a:bodyPr/>
        <a:lstStyle/>
        <a:p>
          <a:r>
            <a:rPr lang="tr-TR" b="1" dirty="0" smtClean="0"/>
            <a:t>İçerikten Sorumluluk </a:t>
          </a:r>
          <a:endParaRPr lang="tr-TR" b="1" dirty="0"/>
        </a:p>
      </dgm:t>
    </dgm:pt>
    <dgm:pt modelId="{CC6BAFD7-4577-4E5F-BD7B-CF587720C7A8}" type="parTrans" cxnId="{0CDB1E89-B97C-4EB3-91BF-BE590120B1CB}">
      <dgm:prSet/>
      <dgm:spPr/>
      <dgm:t>
        <a:bodyPr/>
        <a:lstStyle/>
        <a:p>
          <a:endParaRPr lang="tr-TR"/>
        </a:p>
      </dgm:t>
    </dgm:pt>
    <dgm:pt modelId="{AA020320-26C6-46A3-9F27-746D542C1D1E}" type="sibTrans" cxnId="{0CDB1E89-B97C-4EB3-91BF-BE590120B1CB}">
      <dgm:prSet/>
      <dgm:spPr/>
      <dgm:t>
        <a:bodyPr/>
        <a:lstStyle/>
        <a:p>
          <a:endParaRPr lang="tr-TR"/>
        </a:p>
      </dgm:t>
    </dgm:pt>
    <dgm:pt modelId="{A88524D4-E9AA-40A5-A2D6-FAED2A8D2CBB}">
      <dgm:prSet phldrT="[Metin]"/>
      <dgm:spPr/>
      <dgm:t>
        <a:bodyPr/>
        <a:lstStyle/>
        <a:p>
          <a:r>
            <a:rPr lang="tr-TR" b="1" dirty="0" smtClean="0"/>
            <a:t>Beyanname Yükümlülükleri</a:t>
          </a:r>
          <a:endParaRPr lang="tr-TR" b="1" dirty="0"/>
        </a:p>
      </dgm:t>
    </dgm:pt>
    <dgm:pt modelId="{7CCAF685-0A42-426B-AD52-361917035F23}" type="parTrans" cxnId="{1B3DB836-7A73-4A1D-8771-65B896F30813}">
      <dgm:prSet/>
      <dgm:spPr/>
      <dgm:t>
        <a:bodyPr/>
        <a:lstStyle/>
        <a:p>
          <a:endParaRPr lang="tr-TR"/>
        </a:p>
      </dgm:t>
    </dgm:pt>
    <dgm:pt modelId="{31A42FCD-15E6-4137-9E2D-B55A9B72E6D7}" type="sibTrans" cxnId="{1B3DB836-7A73-4A1D-8771-65B896F30813}">
      <dgm:prSet/>
      <dgm:spPr/>
      <dgm:t>
        <a:bodyPr/>
        <a:lstStyle/>
        <a:p>
          <a:endParaRPr lang="tr-TR"/>
        </a:p>
      </dgm:t>
    </dgm:pt>
    <dgm:pt modelId="{3DC4C164-D1E1-4AB8-840E-1E9031354659}">
      <dgm:prSet phldrT="[Metin]"/>
      <dgm:spPr/>
      <dgm:t>
        <a:bodyPr/>
        <a:lstStyle/>
        <a:p>
          <a:r>
            <a:rPr lang="tr-TR" b="1" dirty="0" smtClean="0"/>
            <a:t>Düzeltme ve Cevap Hakkının Kullandırılması</a:t>
          </a:r>
          <a:endParaRPr lang="tr-TR" b="1" dirty="0"/>
        </a:p>
      </dgm:t>
    </dgm:pt>
    <dgm:pt modelId="{D84CE6C4-A73B-4C83-B58A-666F4E333618}" type="parTrans" cxnId="{DE7D393E-2470-4563-86F0-57DF1C5298EC}">
      <dgm:prSet/>
      <dgm:spPr/>
      <dgm:t>
        <a:bodyPr/>
        <a:lstStyle/>
        <a:p>
          <a:endParaRPr lang="tr-TR"/>
        </a:p>
      </dgm:t>
    </dgm:pt>
    <dgm:pt modelId="{B30A1738-6D4A-40B7-ACB3-563378720BBC}" type="sibTrans" cxnId="{DE7D393E-2470-4563-86F0-57DF1C5298EC}">
      <dgm:prSet/>
      <dgm:spPr/>
      <dgm:t>
        <a:bodyPr/>
        <a:lstStyle/>
        <a:p>
          <a:endParaRPr lang="tr-TR"/>
        </a:p>
      </dgm:t>
    </dgm:pt>
    <dgm:pt modelId="{813617F3-AD17-4377-A85D-4BD9B1643B41}" type="pres">
      <dgm:prSet presAssocID="{36DD79F1-2EAD-4658-8258-1261ED91D0FC}" presName="diagram" presStyleCnt="0">
        <dgm:presLayoutVars>
          <dgm:dir/>
          <dgm:resizeHandles val="exact"/>
        </dgm:presLayoutVars>
      </dgm:prSet>
      <dgm:spPr/>
    </dgm:pt>
    <dgm:pt modelId="{AC134ECB-6682-4BA9-A221-E292F2F67021}" type="pres">
      <dgm:prSet presAssocID="{D0977B31-153E-48F4-9BD1-563276E72783}" presName="node" presStyleLbl="node1" presStyleIdx="0" presStyleCnt="3">
        <dgm:presLayoutVars>
          <dgm:bulletEnabled val="1"/>
        </dgm:presLayoutVars>
      </dgm:prSet>
      <dgm:spPr/>
    </dgm:pt>
    <dgm:pt modelId="{515CE65C-65B3-4B44-BDDE-D367BD8F68CF}" type="pres">
      <dgm:prSet presAssocID="{AA020320-26C6-46A3-9F27-746D542C1D1E}" presName="sibTrans" presStyleCnt="0"/>
      <dgm:spPr/>
    </dgm:pt>
    <dgm:pt modelId="{EA2837DF-4891-4D3A-BA14-E595BE6A718A}" type="pres">
      <dgm:prSet presAssocID="{A88524D4-E9AA-40A5-A2D6-FAED2A8D2CBB}" presName="node" presStyleLbl="node1" presStyleIdx="1" presStyleCnt="3">
        <dgm:presLayoutVars>
          <dgm:bulletEnabled val="1"/>
        </dgm:presLayoutVars>
      </dgm:prSet>
      <dgm:spPr/>
      <dgm:t>
        <a:bodyPr/>
        <a:lstStyle/>
        <a:p>
          <a:endParaRPr lang="tr-TR"/>
        </a:p>
      </dgm:t>
    </dgm:pt>
    <dgm:pt modelId="{A5530495-AC0A-4200-9FF8-08C157F1335D}" type="pres">
      <dgm:prSet presAssocID="{31A42FCD-15E6-4137-9E2D-B55A9B72E6D7}" presName="sibTrans" presStyleCnt="0"/>
      <dgm:spPr/>
    </dgm:pt>
    <dgm:pt modelId="{A49E9726-F32E-4752-A21B-E1CA51C9A213}" type="pres">
      <dgm:prSet presAssocID="{3DC4C164-D1E1-4AB8-840E-1E9031354659}" presName="node" presStyleLbl="node1" presStyleIdx="2" presStyleCnt="3">
        <dgm:presLayoutVars>
          <dgm:bulletEnabled val="1"/>
        </dgm:presLayoutVars>
      </dgm:prSet>
      <dgm:spPr/>
      <dgm:t>
        <a:bodyPr/>
        <a:lstStyle/>
        <a:p>
          <a:endParaRPr lang="tr-TR"/>
        </a:p>
      </dgm:t>
    </dgm:pt>
  </dgm:ptLst>
  <dgm:cxnLst>
    <dgm:cxn modelId="{F6BA3E69-5EF2-43A9-B67C-DB37ACA4E4CC}" type="presOf" srcId="{A88524D4-E9AA-40A5-A2D6-FAED2A8D2CBB}" destId="{EA2837DF-4891-4D3A-BA14-E595BE6A718A}" srcOrd="0" destOrd="0" presId="urn:microsoft.com/office/officeart/2005/8/layout/default"/>
    <dgm:cxn modelId="{36A672A1-973F-4A90-9091-5DFB1EBF68D1}" type="presOf" srcId="{36DD79F1-2EAD-4658-8258-1261ED91D0FC}" destId="{813617F3-AD17-4377-A85D-4BD9B1643B41}" srcOrd="0" destOrd="0" presId="urn:microsoft.com/office/officeart/2005/8/layout/default"/>
    <dgm:cxn modelId="{0CDB1E89-B97C-4EB3-91BF-BE590120B1CB}" srcId="{36DD79F1-2EAD-4658-8258-1261ED91D0FC}" destId="{D0977B31-153E-48F4-9BD1-563276E72783}" srcOrd="0" destOrd="0" parTransId="{CC6BAFD7-4577-4E5F-BD7B-CF587720C7A8}" sibTransId="{AA020320-26C6-46A3-9F27-746D542C1D1E}"/>
    <dgm:cxn modelId="{DE7D393E-2470-4563-86F0-57DF1C5298EC}" srcId="{36DD79F1-2EAD-4658-8258-1261ED91D0FC}" destId="{3DC4C164-D1E1-4AB8-840E-1E9031354659}" srcOrd="2" destOrd="0" parTransId="{D84CE6C4-A73B-4C83-B58A-666F4E333618}" sibTransId="{B30A1738-6D4A-40B7-ACB3-563378720BBC}"/>
    <dgm:cxn modelId="{DC5108C7-8DB0-41EA-A9AC-C3EED01CDA41}" type="presOf" srcId="{D0977B31-153E-48F4-9BD1-563276E72783}" destId="{AC134ECB-6682-4BA9-A221-E292F2F67021}" srcOrd="0" destOrd="0" presId="urn:microsoft.com/office/officeart/2005/8/layout/default"/>
    <dgm:cxn modelId="{29655B8E-9797-4815-8C3C-26DE4B4BD83C}" type="presOf" srcId="{3DC4C164-D1E1-4AB8-840E-1E9031354659}" destId="{A49E9726-F32E-4752-A21B-E1CA51C9A213}" srcOrd="0" destOrd="0" presId="urn:microsoft.com/office/officeart/2005/8/layout/default"/>
    <dgm:cxn modelId="{1B3DB836-7A73-4A1D-8771-65B896F30813}" srcId="{36DD79F1-2EAD-4658-8258-1261ED91D0FC}" destId="{A88524D4-E9AA-40A5-A2D6-FAED2A8D2CBB}" srcOrd="1" destOrd="0" parTransId="{7CCAF685-0A42-426B-AD52-361917035F23}" sibTransId="{31A42FCD-15E6-4137-9E2D-B55A9B72E6D7}"/>
    <dgm:cxn modelId="{4678E00B-0DB8-4E61-B796-2F8A0AEBAA99}" type="presParOf" srcId="{813617F3-AD17-4377-A85D-4BD9B1643B41}" destId="{AC134ECB-6682-4BA9-A221-E292F2F67021}" srcOrd="0" destOrd="0" presId="urn:microsoft.com/office/officeart/2005/8/layout/default"/>
    <dgm:cxn modelId="{395CD9A9-42B0-4E4F-A9D6-0B78A94D67F1}" type="presParOf" srcId="{813617F3-AD17-4377-A85D-4BD9B1643B41}" destId="{515CE65C-65B3-4B44-BDDE-D367BD8F68CF}" srcOrd="1" destOrd="0" presId="urn:microsoft.com/office/officeart/2005/8/layout/default"/>
    <dgm:cxn modelId="{10D51C88-F72A-4A88-AC14-4768AD456900}" type="presParOf" srcId="{813617F3-AD17-4377-A85D-4BD9B1643B41}" destId="{EA2837DF-4891-4D3A-BA14-E595BE6A718A}" srcOrd="2" destOrd="0" presId="urn:microsoft.com/office/officeart/2005/8/layout/default"/>
    <dgm:cxn modelId="{D9A12625-A8DF-466B-AE77-DA227D333670}" type="presParOf" srcId="{813617F3-AD17-4377-A85D-4BD9B1643B41}" destId="{A5530495-AC0A-4200-9FF8-08C157F1335D}" srcOrd="3" destOrd="0" presId="urn:microsoft.com/office/officeart/2005/8/layout/default"/>
    <dgm:cxn modelId="{BC39F203-801E-4BD1-8501-CE501428D8C6}" type="presParOf" srcId="{813617F3-AD17-4377-A85D-4BD9B1643B41}" destId="{A49E9726-F32E-4752-A21B-E1CA51C9A213}" srcOrd="4" destOrd="0" presId="urn:microsoft.com/office/officeart/2005/8/layout/default"/>
  </dgm:cxnLst>
  <dgm:bg/>
  <dgm:whole/>
</dgm:dataModel>
</file>

<file path=ppt/diagrams/data4.xml><?xml version="1.0" encoding="utf-8"?>
<dgm:dataModel xmlns:dgm="http://schemas.openxmlformats.org/drawingml/2006/diagram" xmlns:a="http://schemas.openxmlformats.org/drawingml/2006/main">
  <dgm:ptLst>
    <dgm:pt modelId="{0E9FAC8C-7CDE-4C96-B381-6AB634224CFF}" type="doc">
      <dgm:prSet loTypeId="urn:microsoft.com/office/officeart/2005/8/layout/hierarchy2" loCatId="hierarchy" qsTypeId="urn:microsoft.com/office/officeart/2005/8/quickstyle/simple1" qsCatId="simple" csTypeId="urn:microsoft.com/office/officeart/2005/8/colors/accent0_3" csCatId="mainScheme" phldr="1"/>
      <dgm:spPr/>
      <dgm:t>
        <a:bodyPr/>
        <a:lstStyle/>
        <a:p>
          <a:endParaRPr lang="tr-TR"/>
        </a:p>
      </dgm:t>
    </dgm:pt>
    <dgm:pt modelId="{13D93CAC-B786-4FBB-B302-B6174ED13127}">
      <dgm:prSet phldrT="[Metin]"/>
      <dgm:spPr/>
      <dgm:t>
        <a:bodyPr/>
        <a:lstStyle/>
        <a:p>
          <a:r>
            <a:rPr lang="tr-TR" b="1" dirty="0" smtClean="0"/>
            <a:t>Ceza Yükümlülüğü</a:t>
          </a:r>
          <a:endParaRPr lang="tr-TR" b="1" dirty="0"/>
        </a:p>
      </dgm:t>
    </dgm:pt>
    <dgm:pt modelId="{79C34593-49CA-4E46-8581-4B3701F923EA}" type="parTrans" cxnId="{F60DA38D-6CC4-4373-8F08-C837A6DCFACB}">
      <dgm:prSet/>
      <dgm:spPr/>
      <dgm:t>
        <a:bodyPr/>
        <a:lstStyle/>
        <a:p>
          <a:endParaRPr lang="tr-TR"/>
        </a:p>
      </dgm:t>
    </dgm:pt>
    <dgm:pt modelId="{364B9B7F-7E1C-4CDD-B0A9-18042D567C2D}" type="sibTrans" cxnId="{F60DA38D-6CC4-4373-8F08-C837A6DCFACB}">
      <dgm:prSet/>
      <dgm:spPr/>
      <dgm:t>
        <a:bodyPr/>
        <a:lstStyle/>
        <a:p>
          <a:endParaRPr lang="tr-TR"/>
        </a:p>
      </dgm:t>
    </dgm:pt>
    <dgm:pt modelId="{781425F2-566A-4EA8-A816-EB5B66A92F58}">
      <dgm:prSet phldrT="[Metin]"/>
      <dgm:spPr/>
      <dgm:t>
        <a:bodyPr/>
        <a:lstStyle/>
        <a:p>
          <a:r>
            <a:rPr lang="tr-TR" b="1" dirty="0" smtClean="0"/>
            <a:t>Basın Yoluyla İşlenen Suçlarda Yükümlülükler</a:t>
          </a:r>
          <a:endParaRPr lang="tr-TR" b="1" dirty="0"/>
        </a:p>
      </dgm:t>
    </dgm:pt>
    <dgm:pt modelId="{289FA764-8374-465A-9B3E-F58834C6F39F}" type="parTrans" cxnId="{8427341E-7521-4416-9946-5F39BFA3AA96}">
      <dgm:prSet/>
      <dgm:spPr/>
      <dgm:t>
        <a:bodyPr/>
        <a:lstStyle/>
        <a:p>
          <a:endParaRPr lang="tr-TR"/>
        </a:p>
      </dgm:t>
    </dgm:pt>
    <dgm:pt modelId="{85BE2887-C525-4D8F-86B0-5974415C60A3}" type="sibTrans" cxnId="{8427341E-7521-4416-9946-5F39BFA3AA96}">
      <dgm:prSet/>
      <dgm:spPr/>
      <dgm:t>
        <a:bodyPr/>
        <a:lstStyle/>
        <a:p>
          <a:endParaRPr lang="tr-TR"/>
        </a:p>
      </dgm:t>
    </dgm:pt>
    <dgm:pt modelId="{E42592AB-417C-490B-B97C-CB6E949E3BEE}">
      <dgm:prSet phldrT="[Metin]"/>
      <dgm:spPr/>
      <dgm:t>
        <a:bodyPr/>
        <a:lstStyle/>
        <a:p>
          <a:r>
            <a:rPr lang="tr-TR" b="1" dirty="0" smtClean="0"/>
            <a:t>Cezai Yükümlülük</a:t>
          </a:r>
          <a:endParaRPr lang="tr-TR" b="1" dirty="0"/>
        </a:p>
      </dgm:t>
    </dgm:pt>
    <dgm:pt modelId="{942FBCF0-3FC4-469A-A5B7-C2A3A12307DC}" type="parTrans" cxnId="{87117980-1B60-4FA6-A8A5-A07CEB3A6810}">
      <dgm:prSet/>
      <dgm:spPr/>
      <dgm:t>
        <a:bodyPr/>
        <a:lstStyle/>
        <a:p>
          <a:endParaRPr lang="tr-TR"/>
        </a:p>
      </dgm:t>
    </dgm:pt>
    <dgm:pt modelId="{7F243418-7A60-4F08-866C-99968CE95180}" type="sibTrans" cxnId="{87117980-1B60-4FA6-A8A5-A07CEB3A6810}">
      <dgm:prSet/>
      <dgm:spPr/>
      <dgm:t>
        <a:bodyPr/>
        <a:lstStyle/>
        <a:p>
          <a:endParaRPr lang="tr-TR"/>
        </a:p>
      </dgm:t>
    </dgm:pt>
    <dgm:pt modelId="{CA2A7EBA-9FC5-4784-A549-04C1BBA1A1CB}">
      <dgm:prSet phldrT="[Metin]"/>
      <dgm:spPr/>
      <dgm:t>
        <a:bodyPr/>
        <a:lstStyle/>
        <a:p>
          <a:r>
            <a:rPr lang="tr-TR" b="1" dirty="0" smtClean="0"/>
            <a:t>Hukuki Yükümlülük</a:t>
          </a:r>
          <a:endParaRPr lang="tr-TR" b="1" dirty="0"/>
        </a:p>
      </dgm:t>
    </dgm:pt>
    <dgm:pt modelId="{399080CD-E416-4774-9EC0-AFEB72056BAB}" type="parTrans" cxnId="{088261D2-66D5-4E49-A3B7-5B3852109413}">
      <dgm:prSet/>
      <dgm:spPr/>
      <dgm:t>
        <a:bodyPr/>
        <a:lstStyle/>
        <a:p>
          <a:endParaRPr lang="tr-TR"/>
        </a:p>
      </dgm:t>
    </dgm:pt>
    <dgm:pt modelId="{8A0B75AE-57BB-4A64-A422-C35166DD18BB}" type="sibTrans" cxnId="{088261D2-66D5-4E49-A3B7-5B3852109413}">
      <dgm:prSet/>
      <dgm:spPr/>
      <dgm:t>
        <a:bodyPr/>
        <a:lstStyle/>
        <a:p>
          <a:endParaRPr lang="tr-TR"/>
        </a:p>
      </dgm:t>
    </dgm:pt>
    <dgm:pt modelId="{0DAE6660-D333-46AD-BB36-AFEB62FD1422}">
      <dgm:prSet phldrT="[Metin]"/>
      <dgm:spPr/>
      <dgm:t>
        <a:bodyPr/>
        <a:lstStyle/>
        <a:p>
          <a:r>
            <a:rPr lang="tr-TR" b="1" dirty="0" smtClean="0"/>
            <a:t>Basın Düzenine İlişkin Suçlar</a:t>
          </a:r>
          <a:endParaRPr lang="tr-TR" b="1" dirty="0"/>
        </a:p>
      </dgm:t>
    </dgm:pt>
    <dgm:pt modelId="{8BB8102D-4BB7-4245-B805-8ACBF2735FAB}" type="parTrans" cxnId="{AF256F24-8D39-49A4-B104-52300062CA78}">
      <dgm:prSet/>
      <dgm:spPr/>
      <dgm:t>
        <a:bodyPr/>
        <a:lstStyle/>
        <a:p>
          <a:endParaRPr lang="tr-TR"/>
        </a:p>
      </dgm:t>
    </dgm:pt>
    <dgm:pt modelId="{52B11D90-7604-4FEE-B79A-2455ED62C12D}" type="sibTrans" cxnId="{AF256F24-8D39-49A4-B104-52300062CA78}">
      <dgm:prSet/>
      <dgm:spPr/>
      <dgm:t>
        <a:bodyPr/>
        <a:lstStyle/>
        <a:p>
          <a:endParaRPr lang="tr-TR"/>
        </a:p>
      </dgm:t>
    </dgm:pt>
    <dgm:pt modelId="{101A683E-4966-4C19-A5D7-B5B7EDE1E7E5}" type="pres">
      <dgm:prSet presAssocID="{0E9FAC8C-7CDE-4C96-B381-6AB634224CFF}" presName="diagram" presStyleCnt="0">
        <dgm:presLayoutVars>
          <dgm:chPref val="1"/>
          <dgm:dir/>
          <dgm:animOne val="branch"/>
          <dgm:animLvl val="lvl"/>
          <dgm:resizeHandles val="exact"/>
        </dgm:presLayoutVars>
      </dgm:prSet>
      <dgm:spPr/>
    </dgm:pt>
    <dgm:pt modelId="{CFD440C7-AE56-473F-A708-70F6FDD69B93}" type="pres">
      <dgm:prSet presAssocID="{13D93CAC-B786-4FBB-B302-B6174ED13127}" presName="root1" presStyleCnt="0"/>
      <dgm:spPr/>
    </dgm:pt>
    <dgm:pt modelId="{1681BAAC-FAC7-4EC9-8B02-B6541BE34D0E}" type="pres">
      <dgm:prSet presAssocID="{13D93CAC-B786-4FBB-B302-B6174ED13127}" presName="LevelOneTextNode" presStyleLbl="node0" presStyleIdx="0" presStyleCnt="1">
        <dgm:presLayoutVars>
          <dgm:chPref val="3"/>
        </dgm:presLayoutVars>
      </dgm:prSet>
      <dgm:spPr/>
    </dgm:pt>
    <dgm:pt modelId="{17752400-72B6-410E-9A83-1319F7C12BBE}" type="pres">
      <dgm:prSet presAssocID="{13D93CAC-B786-4FBB-B302-B6174ED13127}" presName="level2hierChild" presStyleCnt="0"/>
      <dgm:spPr/>
    </dgm:pt>
    <dgm:pt modelId="{40EABD01-1E7B-4785-9EB0-0DE53574EA7E}" type="pres">
      <dgm:prSet presAssocID="{289FA764-8374-465A-9B3E-F58834C6F39F}" presName="conn2-1" presStyleLbl="parChTrans1D2" presStyleIdx="0" presStyleCnt="2"/>
      <dgm:spPr/>
    </dgm:pt>
    <dgm:pt modelId="{EABBBBA7-F84C-476E-86D9-1A3928525CC9}" type="pres">
      <dgm:prSet presAssocID="{289FA764-8374-465A-9B3E-F58834C6F39F}" presName="connTx" presStyleLbl="parChTrans1D2" presStyleIdx="0" presStyleCnt="2"/>
      <dgm:spPr/>
    </dgm:pt>
    <dgm:pt modelId="{D63D4CC4-8327-4E88-840D-54B0F9E3C97C}" type="pres">
      <dgm:prSet presAssocID="{781425F2-566A-4EA8-A816-EB5B66A92F58}" presName="root2" presStyleCnt="0"/>
      <dgm:spPr/>
    </dgm:pt>
    <dgm:pt modelId="{46EC4F8C-C6BF-4320-9AC0-14C27A2DE1FE}" type="pres">
      <dgm:prSet presAssocID="{781425F2-566A-4EA8-A816-EB5B66A92F58}" presName="LevelTwoTextNode" presStyleLbl="node2" presStyleIdx="0" presStyleCnt="2">
        <dgm:presLayoutVars>
          <dgm:chPref val="3"/>
        </dgm:presLayoutVars>
      </dgm:prSet>
      <dgm:spPr/>
      <dgm:t>
        <a:bodyPr/>
        <a:lstStyle/>
        <a:p>
          <a:endParaRPr lang="tr-TR"/>
        </a:p>
      </dgm:t>
    </dgm:pt>
    <dgm:pt modelId="{D857A245-DF92-41B7-A84D-4BBE3D12167D}" type="pres">
      <dgm:prSet presAssocID="{781425F2-566A-4EA8-A816-EB5B66A92F58}" presName="level3hierChild" presStyleCnt="0"/>
      <dgm:spPr/>
    </dgm:pt>
    <dgm:pt modelId="{0FFFF139-2B5D-4AD1-9C16-8F0639FBD234}" type="pres">
      <dgm:prSet presAssocID="{942FBCF0-3FC4-469A-A5B7-C2A3A12307DC}" presName="conn2-1" presStyleLbl="parChTrans1D3" presStyleIdx="0" presStyleCnt="2"/>
      <dgm:spPr/>
    </dgm:pt>
    <dgm:pt modelId="{B9168297-68A8-4690-9D05-DA2E694553D3}" type="pres">
      <dgm:prSet presAssocID="{942FBCF0-3FC4-469A-A5B7-C2A3A12307DC}" presName="connTx" presStyleLbl="parChTrans1D3" presStyleIdx="0" presStyleCnt="2"/>
      <dgm:spPr/>
    </dgm:pt>
    <dgm:pt modelId="{12147DEE-5CDA-473F-B8B0-4F8D254358E6}" type="pres">
      <dgm:prSet presAssocID="{E42592AB-417C-490B-B97C-CB6E949E3BEE}" presName="root2" presStyleCnt="0"/>
      <dgm:spPr/>
    </dgm:pt>
    <dgm:pt modelId="{D5E1EB7C-9E29-44DA-A11B-584016783D41}" type="pres">
      <dgm:prSet presAssocID="{E42592AB-417C-490B-B97C-CB6E949E3BEE}" presName="LevelTwoTextNode" presStyleLbl="node3" presStyleIdx="0" presStyleCnt="2">
        <dgm:presLayoutVars>
          <dgm:chPref val="3"/>
        </dgm:presLayoutVars>
      </dgm:prSet>
      <dgm:spPr/>
      <dgm:t>
        <a:bodyPr/>
        <a:lstStyle/>
        <a:p>
          <a:endParaRPr lang="tr-TR"/>
        </a:p>
      </dgm:t>
    </dgm:pt>
    <dgm:pt modelId="{57FC7A86-1B23-4965-83A1-671BD9615425}" type="pres">
      <dgm:prSet presAssocID="{E42592AB-417C-490B-B97C-CB6E949E3BEE}" presName="level3hierChild" presStyleCnt="0"/>
      <dgm:spPr/>
    </dgm:pt>
    <dgm:pt modelId="{7F3C7B14-64C4-4128-B411-0CDC58DBAD85}" type="pres">
      <dgm:prSet presAssocID="{399080CD-E416-4774-9EC0-AFEB72056BAB}" presName="conn2-1" presStyleLbl="parChTrans1D3" presStyleIdx="1" presStyleCnt="2"/>
      <dgm:spPr/>
    </dgm:pt>
    <dgm:pt modelId="{6F7ADE7F-D410-4CAD-B50E-009950DE1E12}" type="pres">
      <dgm:prSet presAssocID="{399080CD-E416-4774-9EC0-AFEB72056BAB}" presName="connTx" presStyleLbl="parChTrans1D3" presStyleIdx="1" presStyleCnt="2"/>
      <dgm:spPr/>
    </dgm:pt>
    <dgm:pt modelId="{5DEADE19-4A43-4CCF-832A-BE7388AE87DE}" type="pres">
      <dgm:prSet presAssocID="{CA2A7EBA-9FC5-4784-A549-04C1BBA1A1CB}" presName="root2" presStyleCnt="0"/>
      <dgm:spPr/>
    </dgm:pt>
    <dgm:pt modelId="{5AC24EC1-6CE9-484C-AC5A-63BA35F9C88A}" type="pres">
      <dgm:prSet presAssocID="{CA2A7EBA-9FC5-4784-A549-04C1BBA1A1CB}" presName="LevelTwoTextNode" presStyleLbl="node3" presStyleIdx="1" presStyleCnt="2">
        <dgm:presLayoutVars>
          <dgm:chPref val="3"/>
        </dgm:presLayoutVars>
      </dgm:prSet>
      <dgm:spPr/>
      <dgm:t>
        <a:bodyPr/>
        <a:lstStyle/>
        <a:p>
          <a:endParaRPr lang="tr-TR"/>
        </a:p>
      </dgm:t>
    </dgm:pt>
    <dgm:pt modelId="{337D067C-F739-4E5E-A8C2-2E4586A02553}" type="pres">
      <dgm:prSet presAssocID="{CA2A7EBA-9FC5-4784-A549-04C1BBA1A1CB}" presName="level3hierChild" presStyleCnt="0"/>
      <dgm:spPr/>
    </dgm:pt>
    <dgm:pt modelId="{FEB94588-E92B-41BA-A022-A45523D2BD22}" type="pres">
      <dgm:prSet presAssocID="{8BB8102D-4BB7-4245-B805-8ACBF2735FAB}" presName="conn2-1" presStyleLbl="parChTrans1D2" presStyleIdx="1" presStyleCnt="2"/>
      <dgm:spPr/>
    </dgm:pt>
    <dgm:pt modelId="{885D8E1F-DADA-49A8-B0BB-B3B5FE9E2AB0}" type="pres">
      <dgm:prSet presAssocID="{8BB8102D-4BB7-4245-B805-8ACBF2735FAB}" presName="connTx" presStyleLbl="parChTrans1D2" presStyleIdx="1" presStyleCnt="2"/>
      <dgm:spPr/>
    </dgm:pt>
    <dgm:pt modelId="{27C749D1-1BCA-4A4F-8A5B-0D20B155BCF7}" type="pres">
      <dgm:prSet presAssocID="{0DAE6660-D333-46AD-BB36-AFEB62FD1422}" presName="root2" presStyleCnt="0"/>
      <dgm:spPr/>
    </dgm:pt>
    <dgm:pt modelId="{03D7C6F8-38F7-473D-809B-20A6F715C54C}" type="pres">
      <dgm:prSet presAssocID="{0DAE6660-D333-46AD-BB36-AFEB62FD1422}" presName="LevelTwoTextNode" presStyleLbl="node2" presStyleIdx="1" presStyleCnt="2">
        <dgm:presLayoutVars>
          <dgm:chPref val="3"/>
        </dgm:presLayoutVars>
      </dgm:prSet>
      <dgm:spPr/>
      <dgm:t>
        <a:bodyPr/>
        <a:lstStyle/>
        <a:p>
          <a:endParaRPr lang="tr-TR"/>
        </a:p>
      </dgm:t>
    </dgm:pt>
    <dgm:pt modelId="{B2E44580-ED05-47B3-B73A-565589CE2AD5}" type="pres">
      <dgm:prSet presAssocID="{0DAE6660-D333-46AD-BB36-AFEB62FD1422}" presName="level3hierChild" presStyleCnt="0"/>
      <dgm:spPr/>
    </dgm:pt>
  </dgm:ptLst>
  <dgm:cxnLst>
    <dgm:cxn modelId="{63CF5F46-0D91-4C76-92DA-B24090FD1EEE}" type="presOf" srcId="{8BB8102D-4BB7-4245-B805-8ACBF2735FAB}" destId="{FEB94588-E92B-41BA-A022-A45523D2BD22}" srcOrd="0" destOrd="0" presId="urn:microsoft.com/office/officeart/2005/8/layout/hierarchy2"/>
    <dgm:cxn modelId="{F60DA38D-6CC4-4373-8F08-C837A6DCFACB}" srcId="{0E9FAC8C-7CDE-4C96-B381-6AB634224CFF}" destId="{13D93CAC-B786-4FBB-B302-B6174ED13127}" srcOrd="0" destOrd="0" parTransId="{79C34593-49CA-4E46-8581-4B3701F923EA}" sibTransId="{364B9B7F-7E1C-4CDD-B0A9-18042D567C2D}"/>
    <dgm:cxn modelId="{D700998E-3697-47BD-893E-DA557FAB1910}" type="presOf" srcId="{289FA764-8374-465A-9B3E-F58834C6F39F}" destId="{40EABD01-1E7B-4785-9EB0-0DE53574EA7E}" srcOrd="0" destOrd="0" presId="urn:microsoft.com/office/officeart/2005/8/layout/hierarchy2"/>
    <dgm:cxn modelId="{20A6EE22-922B-4E45-83BE-AE6547CFB8EB}" type="presOf" srcId="{0DAE6660-D333-46AD-BB36-AFEB62FD1422}" destId="{03D7C6F8-38F7-473D-809B-20A6F715C54C}" srcOrd="0" destOrd="0" presId="urn:microsoft.com/office/officeart/2005/8/layout/hierarchy2"/>
    <dgm:cxn modelId="{BFBB701B-3BEC-4277-81F6-661D4746202D}" type="presOf" srcId="{942FBCF0-3FC4-469A-A5B7-C2A3A12307DC}" destId="{0FFFF139-2B5D-4AD1-9C16-8F0639FBD234}" srcOrd="0" destOrd="0" presId="urn:microsoft.com/office/officeart/2005/8/layout/hierarchy2"/>
    <dgm:cxn modelId="{A5366D2C-419C-4B0D-AB3A-F99A508DD9F4}" type="presOf" srcId="{289FA764-8374-465A-9B3E-F58834C6F39F}" destId="{EABBBBA7-F84C-476E-86D9-1A3928525CC9}" srcOrd="1" destOrd="0" presId="urn:microsoft.com/office/officeart/2005/8/layout/hierarchy2"/>
    <dgm:cxn modelId="{8427341E-7521-4416-9946-5F39BFA3AA96}" srcId="{13D93CAC-B786-4FBB-B302-B6174ED13127}" destId="{781425F2-566A-4EA8-A816-EB5B66A92F58}" srcOrd="0" destOrd="0" parTransId="{289FA764-8374-465A-9B3E-F58834C6F39F}" sibTransId="{85BE2887-C525-4D8F-86B0-5974415C60A3}"/>
    <dgm:cxn modelId="{9A783DCA-BEFD-4A80-8FD5-1CC1E17E1E95}" type="presOf" srcId="{399080CD-E416-4774-9EC0-AFEB72056BAB}" destId="{7F3C7B14-64C4-4128-B411-0CDC58DBAD85}" srcOrd="0" destOrd="0" presId="urn:microsoft.com/office/officeart/2005/8/layout/hierarchy2"/>
    <dgm:cxn modelId="{190ED5F2-E354-405A-B905-6D1285C27613}" type="presOf" srcId="{0E9FAC8C-7CDE-4C96-B381-6AB634224CFF}" destId="{101A683E-4966-4C19-A5D7-B5B7EDE1E7E5}" srcOrd="0" destOrd="0" presId="urn:microsoft.com/office/officeart/2005/8/layout/hierarchy2"/>
    <dgm:cxn modelId="{182A28CF-9400-43CB-A9F4-53E19728A79D}" type="presOf" srcId="{942FBCF0-3FC4-469A-A5B7-C2A3A12307DC}" destId="{B9168297-68A8-4690-9D05-DA2E694553D3}" srcOrd="1" destOrd="0" presId="urn:microsoft.com/office/officeart/2005/8/layout/hierarchy2"/>
    <dgm:cxn modelId="{AF256F24-8D39-49A4-B104-52300062CA78}" srcId="{13D93CAC-B786-4FBB-B302-B6174ED13127}" destId="{0DAE6660-D333-46AD-BB36-AFEB62FD1422}" srcOrd="1" destOrd="0" parTransId="{8BB8102D-4BB7-4245-B805-8ACBF2735FAB}" sibTransId="{52B11D90-7604-4FEE-B79A-2455ED62C12D}"/>
    <dgm:cxn modelId="{4F1573F4-F3B6-4B5D-A81B-8BC902C156C8}" type="presOf" srcId="{399080CD-E416-4774-9EC0-AFEB72056BAB}" destId="{6F7ADE7F-D410-4CAD-B50E-009950DE1E12}" srcOrd="1" destOrd="0" presId="urn:microsoft.com/office/officeart/2005/8/layout/hierarchy2"/>
    <dgm:cxn modelId="{2AAECB72-8831-4924-BCD9-6FE985E19326}" type="presOf" srcId="{781425F2-566A-4EA8-A816-EB5B66A92F58}" destId="{46EC4F8C-C6BF-4320-9AC0-14C27A2DE1FE}" srcOrd="0" destOrd="0" presId="urn:microsoft.com/office/officeart/2005/8/layout/hierarchy2"/>
    <dgm:cxn modelId="{7D0D681D-9CFC-48B2-9361-8D59FC624659}" type="presOf" srcId="{13D93CAC-B786-4FBB-B302-B6174ED13127}" destId="{1681BAAC-FAC7-4EC9-8B02-B6541BE34D0E}" srcOrd="0" destOrd="0" presId="urn:microsoft.com/office/officeart/2005/8/layout/hierarchy2"/>
    <dgm:cxn modelId="{87117980-1B60-4FA6-A8A5-A07CEB3A6810}" srcId="{781425F2-566A-4EA8-A816-EB5B66A92F58}" destId="{E42592AB-417C-490B-B97C-CB6E949E3BEE}" srcOrd="0" destOrd="0" parTransId="{942FBCF0-3FC4-469A-A5B7-C2A3A12307DC}" sibTransId="{7F243418-7A60-4F08-866C-99968CE95180}"/>
    <dgm:cxn modelId="{6A2DC69A-D1E5-49F1-AF4F-4BF79085A424}" type="presOf" srcId="{E42592AB-417C-490B-B97C-CB6E949E3BEE}" destId="{D5E1EB7C-9E29-44DA-A11B-584016783D41}" srcOrd="0" destOrd="0" presId="urn:microsoft.com/office/officeart/2005/8/layout/hierarchy2"/>
    <dgm:cxn modelId="{76D1869B-B705-4FFD-B7C9-46E3A8B75CBC}" type="presOf" srcId="{8BB8102D-4BB7-4245-B805-8ACBF2735FAB}" destId="{885D8E1F-DADA-49A8-B0BB-B3B5FE9E2AB0}" srcOrd="1" destOrd="0" presId="urn:microsoft.com/office/officeart/2005/8/layout/hierarchy2"/>
    <dgm:cxn modelId="{088261D2-66D5-4E49-A3B7-5B3852109413}" srcId="{781425F2-566A-4EA8-A816-EB5B66A92F58}" destId="{CA2A7EBA-9FC5-4784-A549-04C1BBA1A1CB}" srcOrd="1" destOrd="0" parTransId="{399080CD-E416-4774-9EC0-AFEB72056BAB}" sibTransId="{8A0B75AE-57BB-4A64-A422-C35166DD18BB}"/>
    <dgm:cxn modelId="{4278B0E3-C720-4973-A3ED-4EBC6408FB78}" type="presOf" srcId="{CA2A7EBA-9FC5-4784-A549-04C1BBA1A1CB}" destId="{5AC24EC1-6CE9-484C-AC5A-63BA35F9C88A}" srcOrd="0" destOrd="0" presId="urn:microsoft.com/office/officeart/2005/8/layout/hierarchy2"/>
    <dgm:cxn modelId="{659F26D7-4BF6-46AA-977C-BA9E4B684D8F}" type="presParOf" srcId="{101A683E-4966-4C19-A5D7-B5B7EDE1E7E5}" destId="{CFD440C7-AE56-473F-A708-70F6FDD69B93}" srcOrd="0" destOrd="0" presId="urn:microsoft.com/office/officeart/2005/8/layout/hierarchy2"/>
    <dgm:cxn modelId="{F68C6B38-EDF3-4FD1-966C-7274AA6E4F09}" type="presParOf" srcId="{CFD440C7-AE56-473F-A708-70F6FDD69B93}" destId="{1681BAAC-FAC7-4EC9-8B02-B6541BE34D0E}" srcOrd="0" destOrd="0" presId="urn:microsoft.com/office/officeart/2005/8/layout/hierarchy2"/>
    <dgm:cxn modelId="{AD8BE5B3-CC7E-4F2C-930B-06BEDCF85DFC}" type="presParOf" srcId="{CFD440C7-AE56-473F-A708-70F6FDD69B93}" destId="{17752400-72B6-410E-9A83-1319F7C12BBE}" srcOrd="1" destOrd="0" presId="urn:microsoft.com/office/officeart/2005/8/layout/hierarchy2"/>
    <dgm:cxn modelId="{97EF444A-0D61-4C3E-9696-E12EC56C9D4E}" type="presParOf" srcId="{17752400-72B6-410E-9A83-1319F7C12BBE}" destId="{40EABD01-1E7B-4785-9EB0-0DE53574EA7E}" srcOrd="0" destOrd="0" presId="urn:microsoft.com/office/officeart/2005/8/layout/hierarchy2"/>
    <dgm:cxn modelId="{96AA556E-C697-40BB-9C91-438FEE8FBF89}" type="presParOf" srcId="{40EABD01-1E7B-4785-9EB0-0DE53574EA7E}" destId="{EABBBBA7-F84C-476E-86D9-1A3928525CC9}" srcOrd="0" destOrd="0" presId="urn:microsoft.com/office/officeart/2005/8/layout/hierarchy2"/>
    <dgm:cxn modelId="{95A297DF-91D4-40A4-9198-D827E272AF08}" type="presParOf" srcId="{17752400-72B6-410E-9A83-1319F7C12BBE}" destId="{D63D4CC4-8327-4E88-840D-54B0F9E3C97C}" srcOrd="1" destOrd="0" presId="urn:microsoft.com/office/officeart/2005/8/layout/hierarchy2"/>
    <dgm:cxn modelId="{1553C027-4269-4ECE-B8D9-44027F134F0E}" type="presParOf" srcId="{D63D4CC4-8327-4E88-840D-54B0F9E3C97C}" destId="{46EC4F8C-C6BF-4320-9AC0-14C27A2DE1FE}" srcOrd="0" destOrd="0" presId="urn:microsoft.com/office/officeart/2005/8/layout/hierarchy2"/>
    <dgm:cxn modelId="{A66EFF93-36FC-4BC0-940A-A4A2AF21B6A9}" type="presParOf" srcId="{D63D4CC4-8327-4E88-840D-54B0F9E3C97C}" destId="{D857A245-DF92-41B7-A84D-4BBE3D12167D}" srcOrd="1" destOrd="0" presId="urn:microsoft.com/office/officeart/2005/8/layout/hierarchy2"/>
    <dgm:cxn modelId="{ED057BDD-B9DA-4E2D-85E2-271B7A482A68}" type="presParOf" srcId="{D857A245-DF92-41B7-A84D-4BBE3D12167D}" destId="{0FFFF139-2B5D-4AD1-9C16-8F0639FBD234}" srcOrd="0" destOrd="0" presId="urn:microsoft.com/office/officeart/2005/8/layout/hierarchy2"/>
    <dgm:cxn modelId="{7B64A304-179C-4A2C-86CC-8A7F01B775D5}" type="presParOf" srcId="{0FFFF139-2B5D-4AD1-9C16-8F0639FBD234}" destId="{B9168297-68A8-4690-9D05-DA2E694553D3}" srcOrd="0" destOrd="0" presId="urn:microsoft.com/office/officeart/2005/8/layout/hierarchy2"/>
    <dgm:cxn modelId="{0D08482F-1728-43A0-BBC3-E340707AE244}" type="presParOf" srcId="{D857A245-DF92-41B7-A84D-4BBE3D12167D}" destId="{12147DEE-5CDA-473F-B8B0-4F8D254358E6}" srcOrd="1" destOrd="0" presId="urn:microsoft.com/office/officeart/2005/8/layout/hierarchy2"/>
    <dgm:cxn modelId="{453327C3-56B3-41DD-9037-BBBCF71115A9}" type="presParOf" srcId="{12147DEE-5CDA-473F-B8B0-4F8D254358E6}" destId="{D5E1EB7C-9E29-44DA-A11B-584016783D41}" srcOrd="0" destOrd="0" presId="urn:microsoft.com/office/officeart/2005/8/layout/hierarchy2"/>
    <dgm:cxn modelId="{B73C4965-CA49-4A95-9E77-19B9335AB486}" type="presParOf" srcId="{12147DEE-5CDA-473F-B8B0-4F8D254358E6}" destId="{57FC7A86-1B23-4965-83A1-671BD9615425}" srcOrd="1" destOrd="0" presId="urn:microsoft.com/office/officeart/2005/8/layout/hierarchy2"/>
    <dgm:cxn modelId="{FEE1044C-C457-4D0E-984C-80A304BF83F9}" type="presParOf" srcId="{D857A245-DF92-41B7-A84D-4BBE3D12167D}" destId="{7F3C7B14-64C4-4128-B411-0CDC58DBAD85}" srcOrd="2" destOrd="0" presId="urn:microsoft.com/office/officeart/2005/8/layout/hierarchy2"/>
    <dgm:cxn modelId="{632E7293-CED3-4C6F-96F8-65048F881F46}" type="presParOf" srcId="{7F3C7B14-64C4-4128-B411-0CDC58DBAD85}" destId="{6F7ADE7F-D410-4CAD-B50E-009950DE1E12}" srcOrd="0" destOrd="0" presId="urn:microsoft.com/office/officeart/2005/8/layout/hierarchy2"/>
    <dgm:cxn modelId="{0039AF4A-2B16-4DFE-9960-6C63A2EBCD08}" type="presParOf" srcId="{D857A245-DF92-41B7-A84D-4BBE3D12167D}" destId="{5DEADE19-4A43-4CCF-832A-BE7388AE87DE}" srcOrd="3" destOrd="0" presId="urn:microsoft.com/office/officeart/2005/8/layout/hierarchy2"/>
    <dgm:cxn modelId="{47B66333-E199-486C-A761-D8F293349793}" type="presParOf" srcId="{5DEADE19-4A43-4CCF-832A-BE7388AE87DE}" destId="{5AC24EC1-6CE9-484C-AC5A-63BA35F9C88A}" srcOrd="0" destOrd="0" presId="urn:microsoft.com/office/officeart/2005/8/layout/hierarchy2"/>
    <dgm:cxn modelId="{FEBA3904-8C7A-47F3-98AA-3EE9FBE0F6D3}" type="presParOf" srcId="{5DEADE19-4A43-4CCF-832A-BE7388AE87DE}" destId="{337D067C-F739-4E5E-A8C2-2E4586A02553}" srcOrd="1" destOrd="0" presId="urn:microsoft.com/office/officeart/2005/8/layout/hierarchy2"/>
    <dgm:cxn modelId="{89CEED94-C97D-4832-9F45-BC09222F9310}" type="presParOf" srcId="{17752400-72B6-410E-9A83-1319F7C12BBE}" destId="{FEB94588-E92B-41BA-A022-A45523D2BD22}" srcOrd="2" destOrd="0" presId="urn:microsoft.com/office/officeart/2005/8/layout/hierarchy2"/>
    <dgm:cxn modelId="{3250F4EC-D7CF-4E92-BCA9-3DEFFC0BBDD3}" type="presParOf" srcId="{FEB94588-E92B-41BA-A022-A45523D2BD22}" destId="{885D8E1F-DADA-49A8-B0BB-B3B5FE9E2AB0}" srcOrd="0" destOrd="0" presId="urn:microsoft.com/office/officeart/2005/8/layout/hierarchy2"/>
    <dgm:cxn modelId="{437812AD-6D70-4105-9248-DF159D0E3544}" type="presParOf" srcId="{17752400-72B6-410E-9A83-1319F7C12BBE}" destId="{27C749D1-1BCA-4A4F-8A5B-0D20B155BCF7}" srcOrd="3" destOrd="0" presId="urn:microsoft.com/office/officeart/2005/8/layout/hierarchy2"/>
    <dgm:cxn modelId="{AF0EEC93-F306-44D0-A02B-2A11F05359B1}" type="presParOf" srcId="{27C749D1-1BCA-4A4F-8A5B-0D20B155BCF7}" destId="{03D7C6F8-38F7-473D-809B-20A6F715C54C}" srcOrd="0" destOrd="0" presId="urn:microsoft.com/office/officeart/2005/8/layout/hierarchy2"/>
    <dgm:cxn modelId="{65C9ED11-6DF7-4CBD-893E-4D22A1CBDC03}" type="presParOf" srcId="{27C749D1-1BCA-4A4F-8A5B-0D20B155BCF7}" destId="{B2E44580-ED05-47B3-B73A-565589CE2AD5}" srcOrd="1" destOrd="0" presId="urn:microsoft.com/office/officeart/2005/8/layout/hierarchy2"/>
  </dgm:cxnLst>
  <dgm:bg/>
  <dgm:whole/>
</dgm:dataModel>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01.11.2020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xmlns=""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uk-UA" smtClean="0"/>
              <a:t>Зразок заголовка</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smtClean="0"/>
              <a:t>Зразок підзаголовка</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xmlns=""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uk-UA" smtClean="0"/>
              <a:t>Зразок заголовка</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xmlns=""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uk-UA" smtClean="0"/>
              <a:t>Зразок заголовка</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smtClean="0"/>
              <a:t>Зразок тексту</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xmlns=""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uk-UA" smtClean="0"/>
              <a:t>Зразок заголовка</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xmlns=""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uk-UA" smtClean="0"/>
              <a:t>Зразок заголовка</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xmlns=""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uk-UA" smtClean="0"/>
              <a:t>Зразок заголовка</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xmlns=""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uk-UA" smtClean="0"/>
              <a:t>Зразок заголовка</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Зразок тексту</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xmlns=""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uk-UA" smtClean="0"/>
              <a:t>Зразок заголовка</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smtClean="0"/>
              <a:t>Клацніть піктограму, щоб додати зображення</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Зразок тексту</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xmlns=""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uk-UA" smtClean="0"/>
              <a:t>Зразок заголовка</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xmlns=""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uk-UA" smtClean="0"/>
              <a:t>Зразок заголовка</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xmlns=""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hyperlink" Target="http://www.mevzuat.gov.tr/MevzuatMetin/1.5.5187-20080320.pdf" TargetMode="External"/><Relationship Id="rId2" Type="http://schemas.openxmlformats.org/officeDocument/2006/relationships/hyperlink" Target="https://www.tbmm.gov.tr/anayasa/anayasa82.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xmlns="">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HALKLA İLİŞKİLER VE TANITIM</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HİT 403 İletişim Hukuku ve Etik</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Öğr. Üyesi Hasan TURGUT</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000" b="1" dirty="0" smtClean="0">
                <a:effectLst>
                  <a:outerShdw blurRad="38100" dist="38100" dir="2700000" algn="tl">
                    <a:srgbClr val="000000">
                      <a:alpha val="43137"/>
                    </a:srgbClr>
                  </a:outerShdw>
                </a:effectLst>
              </a:rPr>
              <a:t>5187 Sayılı Basın Kanunu</a:t>
            </a:r>
            <a:endParaRPr lang="tr-TR" altLang="tr-TR" sz="4000" b="1" dirty="0">
              <a:effectLst>
                <a:outerShdw blurRad="38100" dist="38100" dir="2700000" algn="tl">
                  <a:srgbClr val="000000">
                    <a:alpha val="43137"/>
                  </a:srgbClr>
                </a:outerShdw>
              </a:effectLst>
            </a:endParaRPr>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Hafta-6</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HİT 403 İletişim Hukuku ve Etik</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0A398E2-9251-4F0A-83EC-B91919805ECF}"/>
              </a:ext>
            </a:extLst>
          </p:cNvPr>
          <p:cNvSpPr>
            <a:spLocks noGrp="1"/>
          </p:cNvSpPr>
          <p:nvPr>
            <p:ph type="title"/>
          </p:nvPr>
        </p:nvSpPr>
        <p:spPr/>
        <p:txBody>
          <a:bodyPr/>
          <a:lstStyle/>
          <a:p>
            <a:r>
              <a:rPr lang="tr-TR" sz="4000" b="1" dirty="0" smtClean="0">
                <a:effectLst>
                  <a:outerShdw blurRad="38100" dist="38100" dir="2700000" algn="tl">
                    <a:srgbClr val="000000">
                      <a:alpha val="43137"/>
                    </a:srgbClr>
                  </a:outerShdw>
                </a:effectLst>
              </a:rPr>
              <a:t>5187 Sayılı Basın Kanunu</a:t>
            </a:r>
            <a:endParaRPr lang="tr-TR" sz="4000" b="1" dirty="0" smtClean="0">
              <a:effectLst>
                <a:outerShdw blurRad="38100" dist="38100" dir="2700000" algn="tl">
                  <a:srgbClr val="000000">
                    <a:alpha val="43137"/>
                  </a:srgbClr>
                </a:outerShdw>
              </a:effectLst>
            </a:endParaRPr>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Süreli Yayın Tanımı (5187/2)</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lvl="1"/>
            <a:r>
              <a:rPr lang="tr-TR" sz="2000" b="1" dirty="0" smtClean="0"/>
              <a:t>Md. 2/c</a:t>
            </a:r>
            <a:r>
              <a:rPr lang="tr-TR" sz="2000" b="1" dirty="0" smtClean="0"/>
              <a:t>) Süreli yayın:</a:t>
            </a:r>
            <a:r>
              <a:rPr lang="tr-TR" sz="2000" dirty="0" smtClean="0"/>
              <a:t> Belli aralıklarla yayımlanan </a:t>
            </a:r>
            <a:r>
              <a:rPr lang="tr-TR" sz="2000" b="1" dirty="0" smtClean="0"/>
              <a:t>gazete</a:t>
            </a:r>
            <a:r>
              <a:rPr lang="tr-TR" sz="2000" dirty="0" smtClean="0"/>
              <a:t>, </a:t>
            </a:r>
            <a:r>
              <a:rPr lang="tr-TR" sz="2000" b="1" dirty="0" smtClean="0"/>
              <a:t>dergi</a:t>
            </a:r>
            <a:r>
              <a:rPr lang="tr-TR" sz="2000" dirty="0" smtClean="0"/>
              <a:t> gibi basılmış eserler ile </a:t>
            </a:r>
            <a:r>
              <a:rPr lang="tr-TR" sz="2000" b="1" dirty="0" smtClean="0"/>
              <a:t>haber ajansları yayınları</a:t>
            </a:r>
            <a:r>
              <a:rPr lang="tr-TR" sz="2000" dirty="0" smtClean="0"/>
              <a:t>nı,</a:t>
            </a:r>
          </a:p>
          <a:p>
            <a:pPr lvl="2"/>
            <a:r>
              <a:rPr lang="tr-TR" sz="2000" dirty="0" smtClean="0"/>
              <a:t> </a:t>
            </a:r>
            <a:r>
              <a:rPr lang="tr-TR" sz="2000" u="sng" dirty="0" smtClean="0"/>
              <a:t>d) Yaygın süreli yayın:</a:t>
            </a:r>
            <a:r>
              <a:rPr lang="tr-TR" sz="2000" dirty="0" smtClean="0"/>
              <a:t> Tek bir basın-yayın kuruluşu tarafından aynı isimle basılan ve her coğrafi bölgede en az bir ilde olmak üzere, ülkenin en az yüzde yetmişinde yayımlanan süreli yayın ile haber ajanslarının yayınlarını, </a:t>
            </a:r>
          </a:p>
          <a:p>
            <a:pPr lvl="2"/>
            <a:r>
              <a:rPr lang="tr-TR" sz="2000" u="sng" dirty="0" smtClean="0"/>
              <a:t>e) Bölgesel süreli yayın:</a:t>
            </a:r>
            <a:r>
              <a:rPr lang="tr-TR" sz="2000" dirty="0" smtClean="0"/>
              <a:t> Tek bir basın-yayın kuruluşu tarafından basılan ve en az üç komşu ilde veya en az bir coğrafi bölgede yayımlanan süreli yayını, </a:t>
            </a:r>
          </a:p>
          <a:p>
            <a:pPr lvl="2"/>
            <a:r>
              <a:rPr lang="tr-TR" sz="2000" u="sng" dirty="0" smtClean="0"/>
              <a:t>f) Yerel süreli yayın:</a:t>
            </a:r>
            <a:r>
              <a:rPr lang="tr-TR" sz="2000" dirty="0" smtClean="0"/>
              <a:t> Tek bir yerleşim biriminde yayımlanan süreli yayınlar ile haftada bir veya daha uzun aralıklarla yayımlanan yaygın ve bölgesel </a:t>
            </a:r>
            <a:r>
              <a:rPr lang="tr-TR" sz="2000" dirty="0" smtClean="0"/>
              <a:t>yayınları </a:t>
            </a:r>
            <a:r>
              <a:rPr lang="tr-TR" sz="2000" b="1" dirty="0" smtClean="0"/>
              <a:t>ifade eder. </a:t>
            </a:r>
            <a:endParaRPr lang="tr-TR"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Süreli Yayın Sahibi ( 5187 / 6)</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r>
              <a:rPr lang="tr-TR" b="1" dirty="0" smtClean="0"/>
              <a:t>Madde 6-</a:t>
            </a:r>
            <a:r>
              <a:rPr lang="tr-TR" dirty="0" smtClean="0"/>
              <a:t> </a:t>
            </a:r>
            <a:r>
              <a:rPr lang="tr-TR" i="1" u="sng" dirty="0" smtClean="0"/>
              <a:t>Gerçek</a:t>
            </a:r>
            <a:r>
              <a:rPr lang="tr-TR" dirty="0" smtClean="0"/>
              <a:t> ve </a:t>
            </a:r>
            <a:r>
              <a:rPr lang="tr-TR" i="1" u="sng" dirty="0" smtClean="0"/>
              <a:t>tüzel kişiler</a:t>
            </a:r>
            <a:r>
              <a:rPr lang="tr-TR" dirty="0" smtClean="0"/>
              <a:t> ile </a:t>
            </a:r>
            <a:r>
              <a:rPr lang="tr-TR" i="1" u="sng" dirty="0" smtClean="0"/>
              <a:t>kamu kurum ve kuruluşları</a:t>
            </a:r>
            <a:r>
              <a:rPr lang="tr-TR" i="1" dirty="0" smtClean="0"/>
              <a:t> </a:t>
            </a:r>
            <a:r>
              <a:rPr lang="tr-TR" dirty="0" smtClean="0"/>
              <a:t>süreli yayın sahibi olabilirler. Süreli yayın sahibinin </a:t>
            </a:r>
            <a:r>
              <a:rPr lang="tr-TR" dirty="0" err="1" smtClean="0"/>
              <a:t>onsekiz</a:t>
            </a:r>
            <a:r>
              <a:rPr lang="tr-TR" dirty="0" smtClean="0"/>
              <a:t> yaşından küçük veya kısıtlı olması halinde kanunî temsilcisi, tüzel kişi olması halinde ise </a:t>
            </a:r>
            <a:r>
              <a:rPr lang="tr-TR" u="sng" dirty="0" smtClean="0"/>
              <a:t>tüzel kişi temsilcisi hakkında da 5 inci maddenin ikinci fıkrasında belirtilen şartlar</a:t>
            </a:r>
            <a:r>
              <a:rPr lang="tr-TR" dirty="0" smtClean="0"/>
              <a:t> aranır. </a:t>
            </a: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Beyanname Yükümlülüğü</a:t>
            </a:r>
            <a:endParaRPr lang="tr-TR" b="1" dirty="0">
              <a:effectLst>
                <a:outerShdw blurRad="38100" dist="38100" dir="2700000" algn="tl">
                  <a:srgbClr val="000000">
                    <a:alpha val="43137"/>
                  </a:srgbClr>
                </a:outerShdw>
              </a:effectLst>
            </a:endParaRPr>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Beyanname (5187 / 7)</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sz="2000" b="1" dirty="0" smtClean="0"/>
              <a:t>Madde 7-</a:t>
            </a:r>
            <a:r>
              <a:rPr lang="tr-TR" sz="2000" dirty="0" smtClean="0"/>
              <a:t> </a:t>
            </a:r>
            <a:r>
              <a:rPr lang="tr-TR" sz="2000" u="sng" dirty="0" smtClean="0"/>
              <a:t>Süreli yayınların çıkarılması için, kaydedilmek üzere yönetim yerinin bulunduğu yer Cumhuriyet Başsavcılığına bir beyanname verilmesi yeterlidir.</a:t>
            </a:r>
            <a:r>
              <a:rPr lang="tr-TR" sz="2000" dirty="0" smtClean="0"/>
              <a:t> Cumhuriyet Başsavcılığı tarafından düzenlenen kayıtlar alenidir. </a:t>
            </a:r>
          </a:p>
          <a:p>
            <a:pPr algn="just"/>
            <a:r>
              <a:rPr lang="tr-TR" sz="2000" dirty="0" smtClean="0"/>
              <a:t>Kayıt için verilen ve yayın sahibi, sahibin küçük veya tüzel kişi olması halinde temsilcisi ile sorumlu müdür tarafından imzalanan beyannamede yayının adı ve mahiyeti, hangi aralıklarla yayımlanacağı, yönetim yeri, sahibinin, varsa temsilcisinin, sorumlu müdürün ad ve adresleri ile yayının türü gösterilir. </a:t>
            </a:r>
          </a:p>
          <a:p>
            <a:pPr algn="just"/>
            <a:r>
              <a:rPr lang="tr-TR" sz="2000" dirty="0" smtClean="0"/>
              <a:t>Beyannameye, 5 inci ve 6 </a:t>
            </a:r>
            <a:r>
              <a:rPr lang="tr-TR" sz="2000" dirty="0" err="1" smtClean="0"/>
              <a:t>ncı</a:t>
            </a:r>
            <a:r>
              <a:rPr lang="tr-TR" sz="2000" dirty="0" smtClean="0"/>
              <a:t> maddelerde yazılı şartların varlığını gösteren belgeler ile yayın sahibi tüzel kişi ise tüzüğünün veya ana sözleşmesinin veya vakıf senedinin bir sureti eklenir. </a:t>
            </a:r>
          </a:p>
          <a:p>
            <a:pPr algn="just"/>
            <a:r>
              <a:rPr lang="tr-TR" sz="2000" dirty="0" smtClean="0"/>
              <a:t>Cumhuriyet Başsavcılığı tarafından beyanname ve eklerinin teslim edildiğini gösteren bir alındı belgesi </a:t>
            </a:r>
            <a:r>
              <a:rPr lang="tr-TR" sz="2000" dirty="0" smtClean="0"/>
              <a:t>verilir.</a:t>
            </a:r>
            <a:endParaRPr lang="tr-TR" sz="2000" dirty="0" smtClean="0"/>
          </a:p>
          <a:p>
            <a:endParaRPr lang="tr-TR"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Sorumlu Müdür (5187 / 5)</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sz="1800" b="1" dirty="0" smtClean="0"/>
              <a:t>Madde 5-</a:t>
            </a:r>
            <a:r>
              <a:rPr lang="tr-TR" sz="1800" dirty="0" smtClean="0"/>
              <a:t> Her süreli yayının bir sorumlu müdürü bulunur. Sorumlu müdür, birden fazla ise her birinin sorumlu olduğu bölüm belirtilir. Sorumlu müdür olabilmek için; </a:t>
            </a:r>
          </a:p>
          <a:p>
            <a:pPr algn="just"/>
            <a:r>
              <a:rPr lang="tr-TR" sz="1800" dirty="0" smtClean="0"/>
              <a:t>a) </a:t>
            </a:r>
            <a:r>
              <a:rPr lang="tr-TR" sz="1800" dirty="0" err="1" smtClean="0"/>
              <a:t>Onsekiz</a:t>
            </a:r>
            <a:r>
              <a:rPr lang="tr-TR" sz="1800" dirty="0" smtClean="0"/>
              <a:t> (18) yaşını bitirmiş olmak, </a:t>
            </a:r>
          </a:p>
          <a:p>
            <a:pPr algn="just"/>
            <a:r>
              <a:rPr lang="tr-TR" sz="1800" dirty="0" smtClean="0"/>
              <a:t>b) Türkiye'de </a:t>
            </a:r>
            <a:r>
              <a:rPr lang="tr-TR" sz="1800" u="sng" dirty="0" smtClean="0"/>
              <a:t>yerleşim yeri sahibi olmak ve devamlı oturmak</a:t>
            </a:r>
            <a:r>
              <a:rPr lang="tr-TR" sz="1800" dirty="0" smtClean="0"/>
              <a:t>, </a:t>
            </a:r>
          </a:p>
          <a:p>
            <a:pPr algn="just"/>
            <a:r>
              <a:rPr lang="tr-TR" sz="1800" dirty="0" smtClean="0"/>
              <a:t>c) En az ortaöğretim veya dengi bir eğitim kurumundan mezun olmak, </a:t>
            </a:r>
          </a:p>
          <a:p>
            <a:pPr algn="just"/>
            <a:r>
              <a:rPr lang="tr-TR" sz="1800" dirty="0" smtClean="0"/>
              <a:t>d) Kısıtlı veya kamu hizmetlerinden yasaklı olmamak,</a:t>
            </a:r>
          </a:p>
          <a:p>
            <a:pPr algn="just"/>
            <a:r>
              <a:rPr lang="tr-TR" sz="1800" dirty="0" smtClean="0"/>
              <a:t> e) Yüz kızartıcı suçlardan mahkûm olmamak, </a:t>
            </a:r>
          </a:p>
          <a:p>
            <a:pPr algn="just"/>
            <a:r>
              <a:rPr lang="tr-TR" sz="1800" dirty="0" smtClean="0"/>
              <a:t>f) T.C. vatandaşı olmayanlar için karşılıklılık koşulu aramak, Gerekir. </a:t>
            </a:r>
          </a:p>
          <a:p>
            <a:pPr algn="just"/>
            <a:r>
              <a:rPr lang="tr-TR" sz="1800" b="1" dirty="0" smtClean="0"/>
              <a:t>Sorumlu müdürün Türkiye Büyük Millet Meclisi üyesi olması halinde sorumlu müdürlüğü üstlenmek üzere müdür yardımcısı tayin edilir. Sorumlu müdür için bu Kanunda yer alan hükümler, sorumluluğu üstlenen yardımcı için de geçerlidir.</a:t>
            </a:r>
            <a:r>
              <a:rPr lang="tr-TR" sz="1800" dirty="0" smtClean="0"/>
              <a:t> </a:t>
            </a:r>
          </a:p>
          <a:p>
            <a:endParaRPr lang="tr-TR"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Sorumlu Müdürün Görevleri</a:t>
            </a:r>
            <a:endParaRPr lang="tr-TR" b="1" dirty="0">
              <a:effectLst>
                <a:outerShdw blurRad="38100" dist="38100" dir="2700000" algn="tl">
                  <a:srgbClr val="000000">
                    <a:alpha val="43137"/>
                  </a:srgbClr>
                </a:outerShdw>
              </a:effectLst>
            </a:endParaRPr>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4000" b="1" dirty="0" smtClean="0">
                <a:effectLst>
                  <a:outerShdw blurRad="38100" dist="38100" dir="2700000" algn="tl">
                    <a:srgbClr val="000000">
                      <a:alpha val="43137"/>
                    </a:srgbClr>
                  </a:outerShdw>
                </a:effectLst>
              </a:rPr>
              <a:t>Düzeltme ve Cevap Hakkı (5187 / 14)</a:t>
            </a:r>
            <a:endParaRPr lang="tr-TR" sz="4000"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sz="1800" b="1" dirty="0" smtClean="0"/>
              <a:t>Madde 14- </a:t>
            </a:r>
            <a:r>
              <a:rPr lang="tr-TR" sz="1800" dirty="0" smtClean="0"/>
              <a:t>: Süreli yayınlarda </a:t>
            </a:r>
            <a:r>
              <a:rPr lang="tr-TR" sz="1800" b="1" i="1" u="sng" dirty="0" smtClean="0"/>
              <a:t>kişilerin şeref ve haysiyetini ihlâl edici</a:t>
            </a:r>
            <a:r>
              <a:rPr lang="tr-TR" sz="1800" dirty="0" smtClean="0"/>
              <a:t> veya k</a:t>
            </a:r>
            <a:r>
              <a:rPr lang="tr-TR" sz="1800" b="1" i="1" u="sng" dirty="0" smtClean="0"/>
              <a:t>işilerle ilgili gerçeğe aykırı yayım</a:t>
            </a:r>
            <a:r>
              <a:rPr lang="tr-TR" sz="1800" dirty="0" smtClean="0"/>
              <a:t> </a:t>
            </a:r>
            <a:r>
              <a:rPr lang="tr-TR" sz="1800" i="1" u="sng" dirty="0" smtClean="0"/>
              <a:t>[düzeltme ve cevap hakkının doğması için gerekli koşullar]</a:t>
            </a:r>
            <a:r>
              <a:rPr lang="tr-TR" sz="1800" i="1" dirty="0" smtClean="0"/>
              <a:t> </a:t>
            </a:r>
            <a:r>
              <a:rPr lang="tr-TR" sz="1800" dirty="0" smtClean="0"/>
              <a:t>yapılması halinde, bundan zarar gören kişinin </a:t>
            </a:r>
            <a:r>
              <a:rPr lang="tr-TR" sz="1800" i="1" u="sng" dirty="0" smtClean="0"/>
              <a:t>[aktif süje]</a:t>
            </a:r>
            <a:r>
              <a:rPr lang="tr-TR" sz="1800" i="1" dirty="0" smtClean="0"/>
              <a:t> </a:t>
            </a:r>
            <a:r>
              <a:rPr lang="tr-TR" sz="1800" dirty="0" smtClean="0"/>
              <a:t>yayım tarihinden itibaren iki ay içinde </a:t>
            </a:r>
            <a:r>
              <a:rPr lang="tr-TR" sz="1800" i="1" u="sng" dirty="0" smtClean="0"/>
              <a:t>[azami süre]</a:t>
            </a:r>
            <a:r>
              <a:rPr lang="tr-TR" sz="1800" i="1" dirty="0" smtClean="0"/>
              <a:t> </a:t>
            </a:r>
            <a:r>
              <a:rPr lang="tr-TR" sz="1800" dirty="0" smtClean="0"/>
              <a:t>göndereceği suç unsuru içermeyen, üçüncü kişilerin hukuken korunan menfaatlerine aykırı olmayan düzeltme ve cevap yazısını</a:t>
            </a:r>
            <a:r>
              <a:rPr lang="tr-TR" sz="1800" i="1" u="sng" dirty="0" smtClean="0"/>
              <a:t>[metne ilişkin koşul ve sınır]</a:t>
            </a:r>
            <a:r>
              <a:rPr lang="tr-TR" sz="1800" dirty="0" smtClean="0"/>
              <a:t>; sorumlu müdür hiçbir düzeltme ve ekleme yapmaksızın </a:t>
            </a:r>
            <a:r>
              <a:rPr lang="tr-TR" sz="1800" i="1" u="sng" dirty="0" smtClean="0"/>
              <a:t>[pasif süje]</a:t>
            </a:r>
            <a:r>
              <a:rPr lang="tr-TR" sz="1800" dirty="0" smtClean="0"/>
              <a:t>, günlük süreli yayınlarda yazıyı aldığı tarihten itibaren en geç üç gün içinde, diğer süreli yayınlarda yazıyı aldığı tarihten itibaren üç günden sonraki ilk nüshada, ilgili yayının yer aldığı sayfa ve sütunlarda, aynı puntolarla ve aynı şekilde yayımlamak zorundadır</a:t>
            </a:r>
            <a:r>
              <a:rPr lang="tr-TR" sz="1800" i="1" u="sng" dirty="0" smtClean="0"/>
              <a:t>[metne ilişkin koşul ve sınır]</a:t>
            </a:r>
            <a:r>
              <a:rPr lang="tr-TR" sz="1800" dirty="0" smtClean="0"/>
              <a:t>. </a:t>
            </a:r>
          </a:p>
          <a:p>
            <a:pPr algn="just"/>
            <a:r>
              <a:rPr lang="tr-TR" sz="1800" dirty="0" smtClean="0"/>
              <a:t>Düzeltme ve cevapta, buna neden olan eser belirtilir. Düzeltme ve cevap, ilgili yazıdan uzun olamaz. Düzeltme ve cevaba neden olan eserin yirmi satırdan az yazı veya resim veya karikatür olması hallerinde düzeltme ve cevap otuz satırı geçemez</a:t>
            </a:r>
            <a:r>
              <a:rPr lang="tr-TR" sz="1800" i="1" u="sng" dirty="0" smtClean="0"/>
              <a:t>[metne ilişkin koşul ve sınır]</a:t>
            </a:r>
            <a:r>
              <a:rPr lang="tr-TR" sz="1800" dirty="0" smtClean="0"/>
              <a:t>.</a:t>
            </a:r>
          </a:p>
          <a:p>
            <a:endParaRPr lang="tr-TR"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Ceza Yükümlülüğü</a:t>
            </a:r>
            <a:endParaRPr lang="tr-TR" b="1" dirty="0">
              <a:effectLst>
                <a:outerShdw blurRad="38100" dist="38100" dir="2700000" algn="tl">
                  <a:srgbClr val="000000">
                    <a:alpha val="43137"/>
                  </a:srgbClr>
                </a:outerShdw>
              </a:effectLst>
            </a:endParaRPr>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r-TR" b="1" dirty="0" smtClean="0">
                <a:effectLst>
                  <a:outerShdw blurRad="38100" dist="38100" dir="2700000" algn="tl">
                    <a:srgbClr val="000000">
                      <a:alpha val="43137"/>
                    </a:srgbClr>
                  </a:outerShdw>
                </a:effectLst>
              </a:rPr>
              <a:t>Kaynakça</a:t>
            </a:r>
            <a:endParaRPr lang="tr-TR" b="1" dirty="0">
              <a:effectLst>
                <a:outerShdw blurRad="38100" dist="38100" dir="2700000" algn="tl">
                  <a:srgbClr val="000000">
                    <a:alpha val="43137"/>
                  </a:srgbClr>
                </a:outerShdw>
              </a:effectLst>
            </a:endParaRPr>
          </a:p>
        </p:txBody>
      </p:sp>
      <p:sp>
        <p:nvSpPr>
          <p:cNvPr id="3" name="Місце для вмісту 2"/>
          <p:cNvSpPr>
            <a:spLocks noGrp="1"/>
          </p:cNvSpPr>
          <p:nvPr>
            <p:ph idx="1"/>
          </p:nvPr>
        </p:nvSpPr>
        <p:spPr/>
        <p:txBody>
          <a:bodyPr/>
          <a:lstStyle/>
          <a:p>
            <a:pPr algn="just"/>
            <a:r>
              <a:rPr lang="tr-TR" dirty="0" smtClean="0"/>
              <a:t>Türkiye </a:t>
            </a:r>
            <a:r>
              <a:rPr lang="tr-TR" dirty="0" smtClean="0"/>
              <a:t>Cumhuriyeti Anayasası (1982). </a:t>
            </a:r>
            <a:r>
              <a:rPr lang="tr-TR" dirty="0" smtClean="0">
                <a:hlinkClick r:id="rId2"/>
              </a:rPr>
              <a:t>https://www.tbmm.gov.tr/anayasa/anayasa82.htm</a:t>
            </a:r>
            <a:r>
              <a:rPr lang="tr-TR" dirty="0" smtClean="0"/>
              <a:t>, Erişim Tarihi: 29.01.2018.</a:t>
            </a:r>
          </a:p>
          <a:p>
            <a:pPr algn="just"/>
            <a:r>
              <a:rPr lang="tr-TR" dirty="0" smtClean="0"/>
              <a:t>5187 Sayılı Basın Kanunu (2004). </a:t>
            </a:r>
            <a:r>
              <a:rPr lang="tr-TR" dirty="0" smtClean="0">
                <a:hlinkClick r:id="rId3"/>
              </a:rPr>
              <a:t>http://www.mevzuat.gov.tr/</a:t>
            </a:r>
            <a:r>
              <a:rPr lang="tr-TR" dirty="0" err="1" smtClean="0">
                <a:hlinkClick r:id="rId3"/>
              </a:rPr>
              <a:t>MevzuatMetin</a:t>
            </a:r>
            <a:r>
              <a:rPr lang="tr-TR" dirty="0" smtClean="0">
                <a:hlinkClick r:id="rId3"/>
              </a:rPr>
              <a:t>/1.5.5187-20080320.</a:t>
            </a:r>
            <a:r>
              <a:rPr lang="tr-TR" dirty="0" err="1" smtClean="0">
                <a:hlinkClick r:id="rId3"/>
              </a:rPr>
              <a:t>pdf</a:t>
            </a:r>
            <a:r>
              <a:rPr lang="tr-TR" dirty="0" smtClean="0"/>
              <a:t>, Erişim Tarihi: 29.01.2018.</a:t>
            </a:r>
          </a:p>
          <a:p>
            <a:pPr algn="just"/>
            <a:endParaRPr lang="tr-TR" sz="1400" dirty="0"/>
          </a:p>
        </p:txBody>
      </p:sp>
    </p:spTree>
    <p:extLst>
      <p:ext uri="{BB962C8B-B14F-4D97-AF65-F5344CB8AC3E}">
        <p14:creationId xmlns:p14="http://schemas.microsoft.com/office/powerpoint/2010/main" xmlns="" val="483125481"/>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99</TotalTime>
  <Words>318</Words>
  <Application>Microsoft Office PowerPoint</Application>
  <PresentationFormat>Ekran Gösterisi (4:3)</PresentationFormat>
  <Paragraphs>59</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sunum_sablon</vt:lpstr>
      <vt:lpstr>Slayt 1</vt:lpstr>
      <vt:lpstr>5187 Sayılı Basın Kanunu</vt:lpstr>
      <vt:lpstr>5187 Sayılı Basın Kanunu</vt:lpstr>
      <vt:lpstr>Süreli Yayın Tanımı (5187/2)</vt:lpstr>
      <vt:lpstr>Süreli Yayın Sahibi ( 5187 / 6)</vt:lpstr>
      <vt:lpstr>Beyanname Yükümlülüğü</vt:lpstr>
      <vt:lpstr>Beyanname (5187 / 7)</vt:lpstr>
      <vt:lpstr>Sorumlu Müdür (5187 / 5)</vt:lpstr>
      <vt:lpstr>Sorumlu Müdürün Görevleri</vt:lpstr>
      <vt:lpstr>Düzeltme ve Cevap Hakkı (5187 / 14)</vt:lpstr>
      <vt:lpstr>Ceza Yükümlülüğü</vt:lpstr>
      <vt:lpstr>Kaynakça</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Hasan&amp;Merve</dc:creator>
  <cp:lastModifiedBy>asus</cp:lastModifiedBy>
  <cp:revision>16</cp:revision>
  <cp:lastPrinted>1601-01-01T00:00:00Z</cp:lastPrinted>
  <dcterms:created xsi:type="dcterms:W3CDTF">2020-01-14T12:00:43Z</dcterms:created>
  <dcterms:modified xsi:type="dcterms:W3CDTF">2020-11-01T18:23:26Z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